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6E67"/>
    <a:srgbClr val="768484"/>
    <a:srgbClr val="1B333D"/>
    <a:srgbClr val="827358"/>
    <a:srgbClr val="806A45"/>
    <a:srgbClr val="564244"/>
    <a:srgbClr val="4FD1FF"/>
    <a:srgbClr val="C85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ata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rawing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674" custScaleY="142879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651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4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5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5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3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/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365" custLinFactNeighborY="-7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365" custLinFactNeighborY="-7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365" custLinFactNeighborY="-72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 dpi="0" rotWithShape="1"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1284130" y="40684"/>
          <a:ext cx="1729334" cy="25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53340" bIns="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284130" y="40684"/>
        <a:ext cx="1729334" cy="259400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4295235" cy="242985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1284130" y="40684"/>
          <a:ext cx="1729334" cy="25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53340" bIns="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284130" y="40684"/>
        <a:ext cx="1729334" cy="259400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4295235" cy="2429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51529" y="115689"/>
          <a:ext cx="4917502" cy="737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51529" y="115689"/>
        <a:ext cx="4917502" cy="737625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213847" cy="69094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2520438" y="79853"/>
          <a:ext cx="3394265" cy="50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106680" bIns="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520438" y="79853"/>
        <a:ext cx="3394265" cy="509139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8430507" cy="4769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60062" y="115959"/>
          <a:ext cx="4928995" cy="739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60062" y="115959"/>
        <a:ext cx="4928995" cy="739349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242393" cy="69256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1819360" y="84841"/>
          <a:ext cx="2447447" cy="367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819360" y="84841"/>
        <a:ext cx="2447447" cy="367117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6086165" cy="34968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1818559" y="57616"/>
          <a:ext cx="2449049" cy="367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818559" y="57616"/>
        <a:ext cx="2449049" cy="367357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6082826" cy="3441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1818559" y="57616"/>
          <a:ext cx="2449049" cy="367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818559" y="57616"/>
        <a:ext cx="2449049" cy="367357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6082826" cy="3441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1832350" y="87477"/>
          <a:ext cx="2469692" cy="37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832350" y="87477"/>
        <a:ext cx="2469692" cy="370453"/>
      </dsp:txXfrm>
    </dsp:sp>
    <dsp:sp modelId="{9A038AA1-9821-4B9F-B22A-9F969323C6B0}">
      <dsp:nvSpPr>
        <dsp:cNvPr id="0" name=""/>
        <dsp:cNvSpPr/>
      </dsp:nvSpPr>
      <dsp:spPr>
        <a:xfrm>
          <a:off x="0" y="27317"/>
          <a:ext cx="6134099" cy="34701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1832969" y="58073"/>
          <a:ext cx="2468454" cy="37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832969" y="58073"/>
        <a:ext cx="2468454" cy="370268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6131024" cy="34719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1832969" y="58073"/>
          <a:ext cx="2468454" cy="37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832969" y="58073"/>
        <a:ext cx="2468454" cy="370268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6131024" cy="34683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5777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5777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 dpi="0" rotWithShape="1"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1284130" y="40684"/>
          <a:ext cx="1729334" cy="25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53340" bIns="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284130" y="40684"/>
        <a:ext cx="1729334" cy="259400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4295235" cy="2429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823D3-8FF6-48E7-9131-1E48577540E9}" type="datetimeFigureOut">
              <a:rPr lang="id-ID" smtClean="0"/>
              <a:t>16/08/2017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C58F-26B4-4113-B58F-80D8FF34C7E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923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823D3-8FF6-48E7-9131-1E48577540E9}" type="datetimeFigureOut">
              <a:rPr lang="id-ID" smtClean="0"/>
              <a:t>16/08/2017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C58F-26B4-4113-B58F-80D8FF34C7E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064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823D3-8FF6-48E7-9131-1E48577540E9}" type="datetimeFigureOut">
              <a:rPr lang="id-ID" smtClean="0"/>
              <a:t>16/08/2017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C58F-26B4-4113-B58F-80D8FF34C7E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9788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3251200" y="-1828800"/>
            <a:ext cx="18694400" cy="10515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183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2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823D3-8FF6-48E7-9131-1E48577540E9}" type="datetimeFigureOut">
              <a:rPr lang="id-ID" smtClean="0"/>
              <a:t>16/08/2017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C58F-26B4-4113-B58F-80D8FF34C7E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669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823D3-8FF6-48E7-9131-1E48577540E9}" type="datetimeFigureOut">
              <a:rPr lang="id-ID" smtClean="0"/>
              <a:t>16/08/2017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C58F-26B4-4113-B58F-80D8FF34C7E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274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823D3-8FF6-48E7-9131-1E48577540E9}" type="datetimeFigureOut">
              <a:rPr lang="id-ID" smtClean="0"/>
              <a:t>16/08/2017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C58F-26B4-4113-B58F-80D8FF34C7E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058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823D3-8FF6-48E7-9131-1E48577540E9}" type="datetimeFigureOut">
              <a:rPr lang="id-ID" smtClean="0"/>
              <a:t>16/08/2017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C58F-26B4-4113-B58F-80D8FF34C7E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624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823D3-8FF6-48E7-9131-1E48577540E9}" type="datetimeFigureOut">
              <a:rPr lang="id-ID" smtClean="0"/>
              <a:t>16/08/2017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C58F-26B4-4113-B58F-80D8FF34C7E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737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823D3-8FF6-48E7-9131-1E48577540E9}" type="datetimeFigureOut">
              <a:rPr lang="id-ID" smtClean="0"/>
              <a:t>16/08/2017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C58F-26B4-4113-B58F-80D8FF34C7E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686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823D3-8FF6-48E7-9131-1E48577540E9}" type="datetimeFigureOut">
              <a:rPr lang="id-ID" smtClean="0"/>
              <a:t>16/08/2017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C58F-26B4-4113-B58F-80D8FF34C7E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63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823D3-8FF6-48E7-9131-1E48577540E9}" type="datetimeFigureOut">
              <a:rPr lang="id-ID" smtClean="0"/>
              <a:t>16/08/2017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7C58F-26B4-4113-B58F-80D8FF34C7E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077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Relationship Id="rId9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34" Type="http://schemas.openxmlformats.org/officeDocument/2006/relationships/diagramQuickStyle" Target="../diagrams/quickStyle7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38" Type="http://schemas.openxmlformats.org/officeDocument/2006/relationships/image" Target="../media/image6.sv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32" Type="http://schemas.openxmlformats.org/officeDocument/2006/relationships/diagramData" Target="../diagrams/data7.xml"/><Relationship Id="rId37" Type="http://schemas.openxmlformats.org/officeDocument/2006/relationships/image" Target="../media/image4.png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18" Type="http://schemas.openxmlformats.org/officeDocument/2006/relationships/image" Target="../media/image6.svg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17" Type="http://schemas.openxmlformats.org/officeDocument/2006/relationships/image" Target="../media/image4.png"/><Relationship Id="rId2" Type="http://schemas.openxmlformats.org/officeDocument/2006/relationships/diagramData" Target="../diagrams/data11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diagramColors" Target="../diagrams/colors13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16.xml"/><Relationship Id="rId18" Type="http://schemas.openxmlformats.org/officeDocument/2006/relationships/image" Target="../media/image6.svg"/><Relationship Id="rId26" Type="http://schemas.openxmlformats.org/officeDocument/2006/relationships/diagramQuickStyle" Target="../diagrams/quickStyle18.xml"/><Relationship Id="rId39" Type="http://schemas.openxmlformats.org/officeDocument/2006/relationships/diagramData" Target="../diagrams/data21.xml"/><Relationship Id="rId21" Type="http://schemas.openxmlformats.org/officeDocument/2006/relationships/diagramQuickStyle" Target="../diagrams/quickStyle17.xml"/><Relationship Id="rId34" Type="http://schemas.openxmlformats.org/officeDocument/2006/relationships/diagramData" Target="../diagrams/data20.xml"/><Relationship Id="rId42" Type="http://schemas.openxmlformats.org/officeDocument/2006/relationships/diagramColors" Target="../diagrams/colors21.xml"/><Relationship Id="rId47" Type="http://schemas.openxmlformats.org/officeDocument/2006/relationships/diagramColors" Target="../diagrams/colors22.xml"/><Relationship Id="rId50" Type="http://schemas.openxmlformats.org/officeDocument/2006/relationships/diagramLayout" Target="../diagrams/layout23.xml"/><Relationship Id="rId55" Type="http://schemas.openxmlformats.org/officeDocument/2006/relationships/diagramLayout" Target="../diagrams/layout24.xml"/><Relationship Id="rId63" Type="http://schemas.microsoft.com/office/2007/relationships/diagramDrawing" Target="../diagrams/drawing25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20" Type="http://schemas.openxmlformats.org/officeDocument/2006/relationships/diagramLayout" Target="../diagrams/layout17.xml"/><Relationship Id="rId29" Type="http://schemas.openxmlformats.org/officeDocument/2006/relationships/diagramData" Target="../diagrams/data19.xml"/><Relationship Id="rId41" Type="http://schemas.openxmlformats.org/officeDocument/2006/relationships/diagramQuickStyle" Target="../diagrams/quickStyle21.xml"/><Relationship Id="rId54" Type="http://schemas.openxmlformats.org/officeDocument/2006/relationships/diagramData" Target="../diagrams/data24.xml"/><Relationship Id="rId62" Type="http://schemas.openxmlformats.org/officeDocument/2006/relationships/diagramColors" Target="../diagrams/colors2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24" Type="http://schemas.openxmlformats.org/officeDocument/2006/relationships/diagramData" Target="../diagrams/data18.xml"/><Relationship Id="rId32" Type="http://schemas.openxmlformats.org/officeDocument/2006/relationships/diagramColors" Target="../diagrams/colors19.xml"/><Relationship Id="rId37" Type="http://schemas.openxmlformats.org/officeDocument/2006/relationships/diagramColors" Target="../diagrams/colors20.xml"/><Relationship Id="rId40" Type="http://schemas.openxmlformats.org/officeDocument/2006/relationships/diagramLayout" Target="../diagrams/layout21.xml"/><Relationship Id="rId45" Type="http://schemas.openxmlformats.org/officeDocument/2006/relationships/diagramLayout" Target="../diagrams/layout22.xml"/><Relationship Id="rId53" Type="http://schemas.microsoft.com/office/2007/relationships/diagramDrawing" Target="../diagrams/drawing23.xml"/><Relationship Id="rId58" Type="http://schemas.microsoft.com/office/2007/relationships/diagramDrawing" Target="../diagrams/drawing24.xml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23" Type="http://schemas.microsoft.com/office/2007/relationships/diagramDrawing" Target="../diagrams/drawing17.xml"/><Relationship Id="rId28" Type="http://schemas.microsoft.com/office/2007/relationships/diagramDrawing" Target="../diagrams/drawing18.xml"/><Relationship Id="rId36" Type="http://schemas.openxmlformats.org/officeDocument/2006/relationships/diagramQuickStyle" Target="../diagrams/quickStyle20.xml"/><Relationship Id="rId49" Type="http://schemas.openxmlformats.org/officeDocument/2006/relationships/diagramData" Target="../diagrams/data23.xml"/><Relationship Id="rId57" Type="http://schemas.openxmlformats.org/officeDocument/2006/relationships/diagramColors" Target="../diagrams/colors24.xml"/><Relationship Id="rId61" Type="http://schemas.openxmlformats.org/officeDocument/2006/relationships/diagramQuickStyle" Target="../diagrams/quickStyle25.xml"/><Relationship Id="rId10" Type="http://schemas.openxmlformats.org/officeDocument/2006/relationships/diagramColors" Target="../diagrams/colors15.xml"/><Relationship Id="rId19" Type="http://schemas.openxmlformats.org/officeDocument/2006/relationships/diagramData" Target="../diagrams/data17.xml"/><Relationship Id="rId31" Type="http://schemas.openxmlformats.org/officeDocument/2006/relationships/diagramQuickStyle" Target="../diagrams/quickStyle19.xml"/><Relationship Id="rId44" Type="http://schemas.openxmlformats.org/officeDocument/2006/relationships/diagramData" Target="../diagrams/data22.xml"/><Relationship Id="rId52" Type="http://schemas.openxmlformats.org/officeDocument/2006/relationships/diagramColors" Target="../diagrams/colors23.xml"/><Relationship Id="rId60" Type="http://schemas.openxmlformats.org/officeDocument/2006/relationships/diagramLayout" Target="../diagrams/layout2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Relationship Id="rId22" Type="http://schemas.openxmlformats.org/officeDocument/2006/relationships/diagramColors" Target="../diagrams/colors17.xml"/><Relationship Id="rId27" Type="http://schemas.openxmlformats.org/officeDocument/2006/relationships/diagramColors" Target="../diagrams/colors18.xml"/><Relationship Id="rId30" Type="http://schemas.openxmlformats.org/officeDocument/2006/relationships/diagramLayout" Target="../diagrams/layout19.xml"/><Relationship Id="rId35" Type="http://schemas.openxmlformats.org/officeDocument/2006/relationships/diagramLayout" Target="../diagrams/layout20.xml"/><Relationship Id="rId43" Type="http://schemas.microsoft.com/office/2007/relationships/diagramDrawing" Target="../diagrams/drawing21.xml"/><Relationship Id="rId48" Type="http://schemas.microsoft.com/office/2007/relationships/diagramDrawing" Target="../diagrams/drawing22.xml"/><Relationship Id="rId56" Type="http://schemas.openxmlformats.org/officeDocument/2006/relationships/diagramQuickStyle" Target="../diagrams/quickStyle24.xml"/><Relationship Id="rId8" Type="http://schemas.openxmlformats.org/officeDocument/2006/relationships/diagramLayout" Target="../diagrams/layout15.xml"/><Relationship Id="rId51" Type="http://schemas.openxmlformats.org/officeDocument/2006/relationships/diagramQuickStyle" Target="../diagrams/quickStyle23.xml"/><Relationship Id="rId3" Type="http://schemas.openxmlformats.org/officeDocument/2006/relationships/diagramLayout" Target="../diagrams/layout14.xml"/><Relationship Id="rId12" Type="http://schemas.openxmlformats.org/officeDocument/2006/relationships/diagramData" Target="../diagrams/data16.xml"/><Relationship Id="rId17" Type="http://schemas.openxmlformats.org/officeDocument/2006/relationships/image" Target="../media/image4.png"/><Relationship Id="rId25" Type="http://schemas.openxmlformats.org/officeDocument/2006/relationships/diagramLayout" Target="../diagrams/layout18.xml"/><Relationship Id="rId33" Type="http://schemas.microsoft.com/office/2007/relationships/diagramDrawing" Target="../diagrams/drawing19.xml"/><Relationship Id="rId38" Type="http://schemas.microsoft.com/office/2007/relationships/diagramDrawing" Target="../diagrams/drawing20.xml"/><Relationship Id="rId46" Type="http://schemas.openxmlformats.org/officeDocument/2006/relationships/diagramQuickStyle" Target="../diagrams/quickStyle22.xml"/><Relationship Id="rId59" Type="http://schemas.openxmlformats.org/officeDocument/2006/relationships/diagramData" Target="../diagrams/data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diagramColors" Target="../diagrams/colors27.xml"/><Relationship Id="rId18" Type="http://schemas.openxmlformats.org/officeDocument/2006/relationships/diagramColors" Target="../diagrams/colors28.xml"/><Relationship Id="rId3" Type="http://schemas.openxmlformats.org/officeDocument/2006/relationships/diagramData" Target="../diagrams/data26.xml"/><Relationship Id="rId21" Type="http://schemas.openxmlformats.org/officeDocument/2006/relationships/diagramLayout" Target="../diagrams/layout29.xml"/><Relationship Id="rId7" Type="http://schemas.microsoft.com/office/2007/relationships/diagramDrawing" Target="../diagrams/drawing26.xml"/><Relationship Id="rId12" Type="http://schemas.openxmlformats.org/officeDocument/2006/relationships/diagramQuickStyle" Target="../diagrams/quickStyle27.xml"/><Relationship Id="rId17" Type="http://schemas.openxmlformats.org/officeDocument/2006/relationships/diagramQuickStyle" Target="../diagrams/quickStyle28.xml"/><Relationship Id="rId2" Type="http://schemas.openxmlformats.org/officeDocument/2006/relationships/image" Target="../media/image10.jpeg"/><Relationship Id="rId16" Type="http://schemas.openxmlformats.org/officeDocument/2006/relationships/diagramLayout" Target="../diagrams/layout28.xml"/><Relationship Id="rId20" Type="http://schemas.openxmlformats.org/officeDocument/2006/relationships/diagramData" Target="../diagrams/data2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6.xml"/><Relationship Id="rId11" Type="http://schemas.openxmlformats.org/officeDocument/2006/relationships/diagramLayout" Target="../diagrams/layout27.xml"/><Relationship Id="rId24" Type="http://schemas.microsoft.com/office/2007/relationships/diagramDrawing" Target="../diagrams/drawing29.xml"/><Relationship Id="rId5" Type="http://schemas.openxmlformats.org/officeDocument/2006/relationships/diagramQuickStyle" Target="../diagrams/quickStyle26.xml"/><Relationship Id="rId15" Type="http://schemas.openxmlformats.org/officeDocument/2006/relationships/diagramData" Target="../diagrams/data28.xml"/><Relationship Id="rId23" Type="http://schemas.openxmlformats.org/officeDocument/2006/relationships/diagramColors" Target="../diagrams/colors29.xml"/><Relationship Id="rId10" Type="http://schemas.openxmlformats.org/officeDocument/2006/relationships/diagramData" Target="../diagrams/data27.xml"/><Relationship Id="rId19" Type="http://schemas.microsoft.com/office/2007/relationships/diagramDrawing" Target="../diagrams/drawing28.xml"/><Relationship Id="rId4" Type="http://schemas.openxmlformats.org/officeDocument/2006/relationships/diagramLayout" Target="../diagrams/layout26.xml"/><Relationship Id="rId9" Type="http://schemas.openxmlformats.org/officeDocument/2006/relationships/image" Target="../media/image6.svg"/><Relationship Id="rId14" Type="http://schemas.microsoft.com/office/2007/relationships/diagramDrawing" Target="../diagrams/drawing27.xml"/><Relationship Id="rId22" Type="http://schemas.openxmlformats.org/officeDocument/2006/relationships/diagramQuickStyle" Target="../diagrams/quickStyle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-2638118"/>
            <a:ext cx="609600" cy="609600"/>
          </a:xfrm>
          <a:prstGeom prst="rect">
            <a:avLst/>
          </a:prstGeom>
        </p:spPr>
      </p:pic>
      <p:pic>
        <p:nvPicPr>
          <p:cNvPr id="7" name="LEVIDIO CINEMAGIC LOGO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8741" y="2076450"/>
            <a:ext cx="1238948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2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GLASS SHAPE"/>
          <p:cNvGraphicFramePr/>
          <p:nvPr>
            <p:extLst>
              <p:ext uri="{D42A27DB-BD31-4B8C-83A1-F6EECF244321}">
                <p14:modId xmlns:p14="http://schemas.microsoft.com/office/powerpoint/2010/main" val="4099068816"/>
              </p:ext>
            </p:extLst>
          </p:nvPr>
        </p:nvGraphicFramePr>
        <p:xfrm>
          <a:off x="72481" y="4138"/>
          <a:ext cx="12172950" cy="688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BLACK SHAPE"/>
          <p:cNvSpPr/>
          <p:nvPr/>
        </p:nvSpPr>
        <p:spPr>
          <a:xfrm>
            <a:off x="-28561" y="-35719"/>
            <a:ext cx="12249121" cy="1238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DARK GREY SHAPE"/>
          <p:cNvSpPr/>
          <p:nvPr/>
        </p:nvSpPr>
        <p:spPr>
          <a:xfrm>
            <a:off x="0" y="5693570"/>
            <a:ext cx="12220560" cy="1200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SHAPE LIST"/>
          <p:cNvGrpSpPr/>
          <p:nvPr/>
        </p:nvGrpSpPr>
        <p:grpSpPr>
          <a:xfrm>
            <a:off x="-632491" y="2982190"/>
            <a:ext cx="13498731" cy="1429635"/>
            <a:chOff x="-49417" y="2973164"/>
            <a:chExt cx="13498731" cy="1429635"/>
          </a:xfrm>
          <a:solidFill>
            <a:schemeClr val="bg1">
              <a:alpha val="58000"/>
            </a:schemeClr>
          </a:solidFill>
        </p:grpSpPr>
        <p:pic>
          <p:nvPicPr>
            <p:cNvPr id="8" name="Graphic 7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-49417" y="2973164"/>
              <a:ext cx="2695575" cy="1429635"/>
            </a:xfrm>
            <a:prstGeom prst="rect">
              <a:avLst/>
            </a:prstGeom>
          </p:spPr>
        </p:pic>
        <p:pic>
          <p:nvPicPr>
            <p:cNvPr id="9" name="Graphic 8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2646158" y="2973164"/>
              <a:ext cx="2695575" cy="1429635"/>
            </a:xfrm>
            <a:prstGeom prst="rect">
              <a:avLst/>
            </a:prstGeom>
          </p:spPr>
        </p:pic>
        <p:pic>
          <p:nvPicPr>
            <p:cNvPr id="10" name="Graphic 9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5341733" y="2973164"/>
              <a:ext cx="2695575" cy="1429635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8058164" y="2973164"/>
              <a:ext cx="2695575" cy="1429635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10753739" y="2973164"/>
              <a:ext cx="2695575" cy="1429635"/>
            </a:xfrm>
            <a:prstGeom prst="rect">
              <a:avLst/>
            </a:prstGeom>
          </p:spPr>
        </p:pic>
      </p:grpSp>
      <p:sp>
        <p:nvSpPr>
          <p:cNvPr id="17" name="SQUARE LINE"/>
          <p:cNvSpPr/>
          <p:nvPr/>
        </p:nvSpPr>
        <p:spPr>
          <a:xfrm>
            <a:off x="-1219200" y="224790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QUARE LINE"/>
          <p:cNvSpPr/>
          <p:nvPr/>
        </p:nvSpPr>
        <p:spPr>
          <a:xfrm>
            <a:off x="-1219200" y="138374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QUARE LINE"/>
          <p:cNvSpPr/>
          <p:nvPr/>
        </p:nvSpPr>
        <p:spPr>
          <a:xfrm>
            <a:off x="-1219200" y="2688665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PLUS PARTICLE"/>
          <p:cNvSpPr/>
          <p:nvPr/>
        </p:nvSpPr>
        <p:spPr>
          <a:xfrm>
            <a:off x="715296" y="1790700"/>
            <a:ext cx="897965" cy="897965"/>
          </a:xfrm>
          <a:prstGeom prst="mathPlus">
            <a:avLst>
              <a:gd name="adj1" fmla="val 3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PLUS PARTICLE"/>
          <p:cNvSpPr/>
          <p:nvPr/>
        </p:nvSpPr>
        <p:spPr>
          <a:xfrm rot="2608603">
            <a:off x="2823753" y="4698833"/>
            <a:ext cx="677358" cy="677358"/>
          </a:xfrm>
          <a:prstGeom prst="mathPlus">
            <a:avLst>
              <a:gd name="adj1" fmla="val 8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PLUS PARTICLE"/>
          <p:cNvSpPr/>
          <p:nvPr/>
        </p:nvSpPr>
        <p:spPr>
          <a:xfrm rot="19948114">
            <a:off x="508699" y="4761578"/>
            <a:ext cx="475333" cy="475333"/>
          </a:xfrm>
          <a:prstGeom prst="mathPlus">
            <a:avLst>
              <a:gd name="adj1" fmla="val 8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PLUS PARTICLE"/>
          <p:cNvSpPr/>
          <p:nvPr/>
        </p:nvSpPr>
        <p:spPr>
          <a:xfrm rot="19948114">
            <a:off x="6547341" y="1578154"/>
            <a:ext cx="475333" cy="475333"/>
          </a:xfrm>
          <a:prstGeom prst="mathPlus">
            <a:avLst>
              <a:gd name="adj1" fmla="val 10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PLUS PARTICLE"/>
          <p:cNvSpPr/>
          <p:nvPr/>
        </p:nvSpPr>
        <p:spPr>
          <a:xfrm rot="19948114">
            <a:off x="6482914" y="4342993"/>
            <a:ext cx="475333" cy="475333"/>
          </a:xfrm>
          <a:prstGeom prst="mathPlus">
            <a:avLst>
              <a:gd name="adj1" fmla="val 79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LUS PARTICLE"/>
          <p:cNvSpPr/>
          <p:nvPr/>
        </p:nvSpPr>
        <p:spPr>
          <a:xfrm rot="19948114">
            <a:off x="8905821" y="4658959"/>
            <a:ext cx="475333" cy="475333"/>
          </a:xfrm>
          <a:prstGeom prst="mathPlus">
            <a:avLst>
              <a:gd name="adj1" fmla="val 117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" name="GLASS SHAPE"/>
          <p:cNvSpPr/>
          <p:nvPr/>
        </p:nvSpPr>
        <p:spPr>
          <a:xfrm>
            <a:off x="0" y="1202531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7" name="HALF TONE"/>
          <p:cNvSpPr/>
          <p:nvPr/>
        </p:nvSpPr>
        <p:spPr>
          <a:xfrm>
            <a:off x="0" y="2381250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8" name="HALF TONE"/>
          <p:cNvSpPr/>
          <p:nvPr/>
        </p:nvSpPr>
        <p:spPr>
          <a:xfrm>
            <a:off x="0" y="3523709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9" name="GLASS SHAPE"/>
          <p:cNvSpPr/>
          <p:nvPr/>
        </p:nvSpPr>
        <p:spPr>
          <a:xfrm>
            <a:off x="0" y="4532336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SHAPE LIST"/>
          <p:cNvGrpSpPr/>
          <p:nvPr/>
        </p:nvGrpSpPr>
        <p:grpSpPr>
          <a:xfrm>
            <a:off x="3171214" y="2709281"/>
            <a:ext cx="5960604" cy="1207549"/>
            <a:chOff x="893677" y="3751137"/>
            <a:chExt cx="5960604" cy="1207549"/>
          </a:xfrm>
        </p:grpSpPr>
        <p:sp>
          <p:nvSpPr>
            <p:cNvPr id="31" name="Frame 30"/>
            <p:cNvSpPr/>
            <p:nvPr/>
          </p:nvSpPr>
          <p:spPr>
            <a:xfrm>
              <a:off x="893677" y="3751137"/>
              <a:ext cx="5960604" cy="1207549"/>
            </a:xfrm>
            <a:prstGeom prst="frame">
              <a:avLst>
                <a:gd name="adj1" fmla="val 76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24223" y="3907978"/>
              <a:ext cx="54665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4400" b="1" dirty="0">
                  <a:solidFill>
                    <a:schemeClr val="bg1"/>
                  </a:solidFill>
                  <a:latin typeface="Lato" panose="020F0502020204030203" pitchFamily="34" charset="0"/>
                </a:rPr>
                <a:t>MODERN </a:t>
              </a:r>
              <a:r>
                <a:rPr lang="id-ID" sz="4400" dirty="0">
                  <a:solidFill>
                    <a:schemeClr val="bg1"/>
                  </a:solidFill>
                  <a:latin typeface="Lato" panose="020F0502020204030203" pitchFamily="34" charset="0"/>
                </a:rPr>
                <a:t>CONCEPT</a:t>
              </a:r>
            </a:p>
          </p:txBody>
        </p:sp>
      </p:grpSp>
      <p:grpSp>
        <p:nvGrpSpPr>
          <p:cNvPr id="33" name="SHAPE LIST"/>
          <p:cNvGrpSpPr/>
          <p:nvPr/>
        </p:nvGrpSpPr>
        <p:grpSpPr>
          <a:xfrm>
            <a:off x="3171215" y="4002434"/>
            <a:ext cx="5960604" cy="586250"/>
            <a:chOff x="893678" y="5044290"/>
            <a:chExt cx="5960604" cy="586250"/>
          </a:xfrm>
        </p:grpSpPr>
        <p:sp>
          <p:nvSpPr>
            <p:cNvPr id="34" name="TextBox 33"/>
            <p:cNvSpPr txBox="1"/>
            <p:nvPr/>
          </p:nvSpPr>
          <p:spPr>
            <a:xfrm>
              <a:off x="893678" y="5044290"/>
              <a:ext cx="5960604" cy="52322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id-ID" sz="2800" spc="3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344576" y="5045765"/>
              <a:ext cx="50588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32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EASY CUSTOMIZE WITH LAYERED OBJECT</a:t>
              </a:r>
            </a:p>
          </p:txBody>
        </p:sp>
      </p:grpSp>
      <p:sp>
        <p:nvSpPr>
          <p:cNvPr id="36" name="SQUARE LINE"/>
          <p:cNvSpPr/>
          <p:nvPr/>
        </p:nvSpPr>
        <p:spPr>
          <a:xfrm>
            <a:off x="2926000" y="2566219"/>
            <a:ext cx="6400800" cy="211241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280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6" dur="24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1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9" dur="1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>
        <p:bldAsOne/>
      </p:bldGraphic>
      <p:bldGraphic spid="40" grpId="1">
        <p:bldAsOne/>
      </p:bldGraphic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" grpId="0" animBg="1"/>
      <p:bldP spid="2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6" grpId="0" animBg="1"/>
      <p:bldP spid="3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GLASS SHAPE"/>
          <p:cNvGraphicFramePr/>
          <p:nvPr>
            <p:extLst>
              <p:ext uri="{D42A27DB-BD31-4B8C-83A1-F6EECF244321}">
                <p14:modId xmlns:p14="http://schemas.microsoft.com/office/powerpoint/2010/main" val="3148714899"/>
              </p:ext>
            </p:extLst>
          </p:nvPr>
        </p:nvGraphicFramePr>
        <p:xfrm>
          <a:off x="-14606" y="4138"/>
          <a:ext cx="12172950" cy="688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BLACK SHAPE"/>
          <p:cNvSpPr/>
          <p:nvPr/>
        </p:nvSpPr>
        <p:spPr>
          <a:xfrm>
            <a:off x="0" y="5693570"/>
            <a:ext cx="12220560" cy="1200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SHAPE LIST"/>
          <p:cNvGrpSpPr/>
          <p:nvPr/>
        </p:nvGrpSpPr>
        <p:grpSpPr>
          <a:xfrm>
            <a:off x="-632491" y="2982190"/>
            <a:ext cx="13498731" cy="1429635"/>
            <a:chOff x="-49417" y="2973164"/>
            <a:chExt cx="13498731" cy="1429635"/>
          </a:xfrm>
          <a:solidFill>
            <a:schemeClr val="bg1">
              <a:alpha val="58000"/>
            </a:schemeClr>
          </a:solidFill>
        </p:grpSpPr>
        <p:pic>
          <p:nvPicPr>
            <p:cNvPr id="8" name="Graphic 7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-49417" y="2973164"/>
              <a:ext cx="2695575" cy="1429635"/>
            </a:xfrm>
            <a:prstGeom prst="rect">
              <a:avLst/>
            </a:prstGeom>
          </p:spPr>
        </p:pic>
        <p:pic>
          <p:nvPicPr>
            <p:cNvPr id="9" name="Graphic 8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2646158" y="2973164"/>
              <a:ext cx="2695575" cy="1429635"/>
            </a:xfrm>
            <a:prstGeom prst="rect">
              <a:avLst/>
            </a:prstGeom>
          </p:spPr>
        </p:pic>
        <p:pic>
          <p:nvPicPr>
            <p:cNvPr id="10" name="Graphic 9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5341733" y="2973164"/>
              <a:ext cx="2695575" cy="1429635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8058164" y="2973164"/>
              <a:ext cx="2695575" cy="1429635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10753739" y="2973164"/>
              <a:ext cx="2695575" cy="1429635"/>
            </a:xfrm>
            <a:prstGeom prst="rect">
              <a:avLst/>
            </a:prstGeom>
          </p:spPr>
        </p:pic>
      </p:grpSp>
      <p:sp>
        <p:nvSpPr>
          <p:cNvPr id="17" name="SQUARE LINE"/>
          <p:cNvSpPr/>
          <p:nvPr/>
        </p:nvSpPr>
        <p:spPr>
          <a:xfrm>
            <a:off x="-1219200" y="224790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QUARE LINE"/>
          <p:cNvSpPr/>
          <p:nvPr/>
        </p:nvSpPr>
        <p:spPr>
          <a:xfrm>
            <a:off x="-1219200" y="138374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QUARE LINE"/>
          <p:cNvSpPr/>
          <p:nvPr/>
        </p:nvSpPr>
        <p:spPr>
          <a:xfrm>
            <a:off x="-1219200" y="2688665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PLUS PARTICLE"/>
          <p:cNvSpPr/>
          <p:nvPr/>
        </p:nvSpPr>
        <p:spPr>
          <a:xfrm>
            <a:off x="715296" y="1790700"/>
            <a:ext cx="897965" cy="897965"/>
          </a:xfrm>
          <a:prstGeom prst="mathPlus">
            <a:avLst>
              <a:gd name="adj1" fmla="val 3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PLUS PARTICLE"/>
          <p:cNvSpPr/>
          <p:nvPr/>
        </p:nvSpPr>
        <p:spPr>
          <a:xfrm rot="2608603">
            <a:off x="2823753" y="4698833"/>
            <a:ext cx="677358" cy="677358"/>
          </a:xfrm>
          <a:prstGeom prst="mathPlus">
            <a:avLst>
              <a:gd name="adj1" fmla="val 8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PLUS PARTICLE"/>
          <p:cNvSpPr/>
          <p:nvPr/>
        </p:nvSpPr>
        <p:spPr>
          <a:xfrm rot="19948114">
            <a:off x="508699" y="4761578"/>
            <a:ext cx="475333" cy="475333"/>
          </a:xfrm>
          <a:prstGeom prst="mathPlus">
            <a:avLst>
              <a:gd name="adj1" fmla="val 8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PLUS PARTICLE"/>
          <p:cNvSpPr/>
          <p:nvPr/>
        </p:nvSpPr>
        <p:spPr>
          <a:xfrm rot="19948114">
            <a:off x="6547341" y="1578154"/>
            <a:ext cx="475333" cy="475333"/>
          </a:xfrm>
          <a:prstGeom prst="mathPlus">
            <a:avLst>
              <a:gd name="adj1" fmla="val 10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PLUS PARTICLE"/>
          <p:cNvSpPr/>
          <p:nvPr/>
        </p:nvSpPr>
        <p:spPr>
          <a:xfrm rot="19948114">
            <a:off x="6482914" y="4342993"/>
            <a:ext cx="475333" cy="475333"/>
          </a:xfrm>
          <a:prstGeom prst="mathPlus">
            <a:avLst>
              <a:gd name="adj1" fmla="val 79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LUS PARTICLE"/>
          <p:cNvSpPr/>
          <p:nvPr/>
        </p:nvSpPr>
        <p:spPr>
          <a:xfrm rot="19948114">
            <a:off x="8905821" y="4658959"/>
            <a:ext cx="475333" cy="475333"/>
          </a:xfrm>
          <a:prstGeom prst="mathPlus">
            <a:avLst>
              <a:gd name="adj1" fmla="val 117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" name="GLASS SHAPE"/>
          <p:cNvSpPr/>
          <p:nvPr/>
        </p:nvSpPr>
        <p:spPr>
          <a:xfrm>
            <a:off x="29028" y="1202531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7" name="HALF TONE"/>
          <p:cNvSpPr/>
          <p:nvPr/>
        </p:nvSpPr>
        <p:spPr>
          <a:xfrm>
            <a:off x="29028" y="2381250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8" name="HALF TONE"/>
          <p:cNvSpPr/>
          <p:nvPr/>
        </p:nvSpPr>
        <p:spPr>
          <a:xfrm>
            <a:off x="0" y="3523709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9" name="GLASS SHAPE"/>
          <p:cNvSpPr/>
          <p:nvPr/>
        </p:nvSpPr>
        <p:spPr>
          <a:xfrm>
            <a:off x="29028" y="4532336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MASK LAYER"/>
          <p:cNvSpPr/>
          <p:nvPr/>
        </p:nvSpPr>
        <p:spPr>
          <a:xfrm>
            <a:off x="-28561" y="1150376"/>
            <a:ext cx="12220561" cy="1932059"/>
          </a:xfrm>
          <a:prstGeom prst="rect">
            <a:avLst/>
          </a:prstGeom>
          <a:solidFill>
            <a:srgbClr val="806A4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MASK LAYER"/>
          <p:cNvSpPr/>
          <p:nvPr/>
        </p:nvSpPr>
        <p:spPr>
          <a:xfrm>
            <a:off x="-28561" y="3718400"/>
            <a:ext cx="12220561" cy="1932059"/>
          </a:xfrm>
          <a:prstGeom prst="rect">
            <a:avLst/>
          </a:prstGeom>
          <a:solidFill>
            <a:srgbClr val="564244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GRAB IT NOW"/>
          <p:cNvSpPr txBox="1"/>
          <p:nvPr/>
        </p:nvSpPr>
        <p:spPr>
          <a:xfrm>
            <a:off x="3962413" y="2614573"/>
            <a:ext cx="45288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800" dirty="0">
                <a:solidFill>
                  <a:schemeClr val="bg1"/>
                </a:solidFill>
                <a:latin typeface="Bebas Neue" panose="020B0606020202050201" pitchFamily="34" charset="0"/>
              </a:rPr>
              <a:t>GRAB IT NOW</a:t>
            </a:r>
          </a:p>
        </p:txBody>
      </p:sp>
      <p:sp>
        <p:nvSpPr>
          <p:cNvPr id="41" name="GRAB IT NOW"/>
          <p:cNvSpPr txBox="1"/>
          <p:nvPr/>
        </p:nvSpPr>
        <p:spPr>
          <a:xfrm>
            <a:off x="-3806336" y="3435464"/>
            <a:ext cx="837440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600" dirty="0">
                <a:solidFill>
                  <a:schemeClr val="bg1"/>
                </a:solidFill>
                <a:latin typeface="Bebas Neue" panose="020B0606020202050201" pitchFamily="34" charset="0"/>
              </a:rPr>
              <a:t>GRAB IT NOW</a:t>
            </a:r>
          </a:p>
        </p:txBody>
      </p:sp>
      <p:sp>
        <p:nvSpPr>
          <p:cNvPr id="42" name="GRAB IT NOW"/>
          <p:cNvSpPr txBox="1"/>
          <p:nvPr/>
        </p:nvSpPr>
        <p:spPr>
          <a:xfrm>
            <a:off x="185194" y="-7850"/>
            <a:ext cx="11973150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3900" dirty="0">
                <a:solidFill>
                  <a:schemeClr val="bg1"/>
                </a:solidFill>
                <a:latin typeface="Bebas Neue" panose="020B0606020202050201" pitchFamily="34" charset="0"/>
              </a:rPr>
              <a:t>GRAB IT NOW</a:t>
            </a:r>
          </a:p>
        </p:txBody>
      </p:sp>
      <p:sp>
        <p:nvSpPr>
          <p:cNvPr id="15" name="BLACK SHAPE"/>
          <p:cNvSpPr/>
          <p:nvPr/>
        </p:nvSpPr>
        <p:spPr>
          <a:xfrm>
            <a:off x="-28561" y="-35719"/>
            <a:ext cx="12249121" cy="1238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709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6" dur="17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2" nodeType="withEffect">
                                  <p:stCondLst>
                                    <p:cond delay="19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0" presetClass="entr" presetSubtype="0" repeatCount="3000" decel="100000" fill="hold" grpId="3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>
        <p:bldAsOne/>
      </p:bldGraphic>
      <p:bldGraphic spid="40" grpId="1">
        <p:bldAsOne/>
      </p:bldGraphic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" grpId="0" animBg="1"/>
      <p:bldP spid="2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39" grpId="2"/>
      <p:bldP spid="39" grpId="3"/>
      <p:bldP spid="41" grpId="0"/>
      <p:bldP spid="41" grpId="1"/>
      <p:bldP spid="42" grpId="0"/>
      <p:bldP spid="4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GLASS SHAPE"/>
          <p:cNvGraphicFramePr/>
          <p:nvPr>
            <p:extLst>
              <p:ext uri="{D42A27DB-BD31-4B8C-83A1-F6EECF244321}">
                <p14:modId xmlns:p14="http://schemas.microsoft.com/office/powerpoint/2010/main" val="3505376236"/>
              </p:ext>
            </p:extLst>
          </p:nvPr>
        </p:nvGraphicFramePr>
        <p:xfrm>
          <a:off x="-14606" y="4138"/>
          <a:ext cx="12172950" cy="688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BLACK SHAPE"/>
          <p:cNvSpPr/>
          <p:nvPr/>
        </p:nvSpPr>
        <p:spPr>
          <a:xfrm>
            <a:off x="-28561" y="-35719"/>
            <a:ext cx="12249121" cy="1238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LACK SHAPE"/>
          <p:cNvSpPr/>
          <p:nvPr/>
        </p:nvSpPr>
        <p:spPr>
          <a:xfrm>
            <a:off x="0" y="5693570"/>
            <a:ext cx="12220560" cy="1200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SHAPE LIST"/>
          <p:cNvGrpSpPr/>
          <p:nvPr/>
        </p:nvGrpSpPr>
        <p:grpSpPr>
          <a:xfrm>
            <a:off x="-632491" y="2982190"/>
            <a:ext cx="13498731" cy="1429635"/>
            <a:chOff x="-49417" y="2973164"/>
            <a:chExt cx="13498731" cy="1429635"/>
          </a:xfrm>
          <a:solidFill>
            <a:schemeClr val="bg1">
              <a:alpha val="58000"/>
            </a:schemeClr>
          </a:solidFill>
        </p:grpSpPr>
        <p:pic>
          <p:nvPicPr>
            <p:cNvPr id="8" name="Graphic 7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-49417" y="2973164"/>
              <a:ext cx="2695575" cy="1429635"/>
            </a:xfrm>
            <a:prstGeom prst="rect">
              <a:avLst/>
            </a:prstGeom>
          </p:spPr>
        </p:pic>
        <p:pic>
          <p:nvPicPr>
            <p:cNvPr id="9" name="Graphic 8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2646158" y="2973164"/>
              <a:ext cx="2695575" cy="1429635"/>
            </a:xfrm>
            <a:prstGeom prst="rect">
              <a:avLst/>
            </a:prstGeom>
          </p:spPr>
        </p:pic>
        <p:pic>
          <p:nvPicPr>
            <p:cNvPr id="10" name="Graphic 9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5341733" y="2973164"/>
              <a:ext cx="2695575" cy="1429635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8058164" y="2973164"/>
              <a:ext cx="2695575" cy="1429635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10753739" y="2973164"/>
              <a:ext cx="2695575" cy="1429635"/>
            </a:xfrm>
            <a:prstGeom prst="rect">
              <a:avLst/>
            </a:prstGeom>
          </p:spPr>
        </p:pic>
      </p:grpSp>
      <p:sp>
        <p:nvSpPr>
          <p:cNvPr id="17" name="SQUARE LINE"/>
          <p:cNvSpPr/>
          <p:nvPr/>
        </p:nvSpPr>
        <p:spPr>
          <a:xfrm>
            <a:off x="-1219200" y="224790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QUARE LINE"/>
          <p:cNvSpPr/>
          <p:nvPr/>
        </p:nvSpPr>
        <p:spPr>
          <a:xfrm>
            <a:off x="-1219200" y="138374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QUARE LINE"/>
          <p:cNvSpPr/>
          <p:nvPr/>
        </p:nvSpPr>
        <p:spPr>
          <a:xfrm>
            <a:off x="-1219200" y="2688665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PLUS PARTICLE"/>
          <p:cNvSpPr/>
          <p:nvPr/>
        </p:nvSpPr>
        <p:spPr>
          <a:xfrm>
            <a:off x="715296" y="1790700"/>
            <a:ext cx="897965" cy="897965"/>
          </a:xfrm>
          <a:prstGeom prst="mathPlus">
            <a:avLst>
              <a:gd name="adj1" fmla="val 3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PLUS PARTICLE"/>
          <p:cNvSpPr/>
          <p:nvPr/>
        </p:nvSpPr>
        <p:spPr>
          <a:xfrm rot="2608603">
            <a:off x="2823753" y="4698833"/>
            <a:ext cx="677358" cy="677358"/>
          </a:xfrm>
          <a:prstGeom prst="mathPlus">
            <a:avLst>
              <a:gd name="adj1" fmla="val 8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PLUS PARTICLE"/>
          <p:cNvSpPr/>
          <p:nvPr/>
        </p:nvSpPr>
        <p:spPr>
          <a:xfrm rot="19948114">
            <a:off x="508699" y="4761578"/>
            <a:ext cx="475333" cy="475333"/>
          </a:xfrm>
          <a:prstGeom prst="mathPlus">
            <a:avLst>
              <a:gd name="adj1" fmla="val 8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PLUS PARTICLE"/>
          <p:cNvSpPr/>
          <p:nvPr/>
        </p:nvSpPr>
        <p:spPr>
          <a:xfrm rot="19948114">
            <a:off x="6547341" y="1578154"/>
            <a:ext cx="475333" cy="475333"/>
          </a:xfrm>
          <a:prstGeom prst="mathPlus">
            <a:avLst>
              <a:gd name="adj1" fmla="val 10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PLUS PARTICLE"/>
          <p:cNvSpPr/>
          <p:nvPr/>
        </p:nvSpPr>
        <p:spPr>
          <a:xfrm rot="19948114">
            <a:off x="6482914" y="4342993"/>
            <a:ext cx="475333" cy="475333"/>
          </a:xfrm>
          <a:prstGeom prst="mathPlus">
            <a:avLst>
              <a:gd name="adj1" fmla="val 79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LUS PARTICLE"/>
          <p:cNvSpPr/>
          <p:nvPr/>
        </p:nvSpPr>
        <p:spPr>
          <a:xfrm rot="19948114">
            <a:off x="8905821" y="4658959"/>
            <a:ext cx="475333" cy="475333"/>
          </a:xfrm>
          <a:prstGeom prst="mathPlus">
            <a:avLst>
              <a:gd name="adj1" fmla="val 117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" name="GLASS SHAPE"/>
          <p:cNvSpPr/>
          <p:nvPr/>
        </p:nvSpPr>
        <p:spPr>
          <a:xfrm>
            <a:off x="29028" y="1202531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7" name="HALF TONE"/>
          <p:cNvSpPr/>
          <p:nvPr/>
        </p:nvSpPr>
        <p:spPr>
          <a:xfrm>
            <a:off x="29028" y="2381250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8" name="HALF TONE"/>
          <p:cNvSpPr/>
          <p:nvPr/>
        </p:nvSpPr>
        <p:spPr>
          <a:xfrm>
            <a:off x="0" y="3523709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9" name="GLASS SHAPE"/>
          <p:cNvSpPr/>
          <p:nvPr/>
        </p:nvSpPr>
        <p:spPr>
          <a:xfrm>
            <a:off x="29028" y="4532336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MASK LAYER"/>
          <p:cNvSpPr/>
          <p:nvPr/>
        </p:nvSpPr>
        <p:spPr>
          <a:xfrm>
            <a:off x="-28561" y="1179186"/>
            <a:ext cx="12186905" cy="2511864"/>
          </a:xfrm>
          <a:prstGeom prst="rect">
            <a:avLst/>
          </a:prstGeom>
          <a:solidFill>
            <a:srgbClr val="C96E6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MASK LAYER"/>
          <p:cNvSpPr/>
          <p:nvPr/>
        </p:nvSpPr>
        <p:spPr>
          <a:xfrm>
            <a:off x="-28561" y="3718400"/>
            <a:ext cx="12220561" cy="2032512"/>
          </a:xfrm>
          <a:prstGeom prst="rect">
            <a:avLst/>
          </a:prstGeom>
          <a:solidFill>
            <a:srgbClr val="827358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LIMITED TIME OFFER"/>
          <p:cNvSpPr txBox="1"/>
          <p:nvPr/>
        </p:nvSpPr>
        <p:spPr>
          <a:xfrm>
            <a:off x="2741728" y="2614573"/>
            <a:ext cx="69701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800" dirty="0">
                <a:solidFill>
                  <a:schemeClr val="bg1"/>
                </a:solidFill>
                <a:latin typeface="Bebas Neue" panose="020B0606020202050201" pitchFamily="34" charset="0"/>
              </a:rPr>
              <a:t>LIMITED TIME OFFER</a:t>
            </a:r>
          </a:p>
        </p:txBody>
      </p:sp>
      <p:sp>
        <p:nvSpPr>
          <p:cNvPr id="32" name="LIMITED TIME OFFER"/>
          <p:cNvSpPr txBox="1"/>
          <p:nvPr/>
        </p:nvSpPr>
        <p:spPr>
          <a:xfrm>
            <a:off x="-2544438" y="3475574"/>
            <a:ext cx="1308723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600" dirty="0">
                <a:solidFill>
                  <a:schemeClr val="bg1"/>
                </a:solidFill>
                <a:latin typeface="Bebas Neue" panose="020B0606020202050201" pitchFamily="34" charset="0"/>
              </a:rPr>
              <a:t>LIMITED TIME OFFER</a:t>
            </a:r>
          </a:p>
        </p:txBody>
      </p:sp>
      <p:sp>
        <p:nvSpPr>
          <p:cNvPr id="33" name="LIMITED TIME OFFER"/>
          <p:cNvSpPr txBox="1"/>
          <p:nvPr/>
        </p:nvSpPr>
        <p:spPr>
          <a:xfrm>
            <a:off x="4209029" y="736339"/>
            <a:ext cx="1298143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600" dirty="0">
                <a:solidFill>
                  <a:schemeClr val="bg1"/>
                </a:solidFill>
                <a:latin typeface="Bebas Neue" panose="020B0606020202050201" pitchFamily="34" charset="0"/>
              </a:rPr>
              <a:t>LIMITED TIME OFFER</a:t>
            </a:r>
          </a:p>
        </p:txBody>
      </p:sp>
    </p:spTree>
    <p:extLst>
      <p:ext uri="{BB962C8B-B14F-4D97-AF65-F5344CB8AC3E}">
        <p14:creationId xmlns:p14="http://schemas.microsoft.com/office/powerpoint/2010/main" val="371065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6" dur="17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2" nodeType="withEffect">
                                  <p:stCondLst>
                                    <p:cond delay="19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0" presetClass="entr" presetSubtype="0" repeatCount="3000" decel="100000" fill="hold" grpId="3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>
        <p:bldAsOne/>
      </p:bldGraphic>
      <p:bldGraphic spid="40" grpId="1">
        <p:bldAsOne/>
      </p:bldGraphic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" grpId="0" animBg="1"/>
      <p:bldP spid="2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4" grpId="0" animBg="1"/>
      <p:bldP spid="24" grpId="1" animBg="1"/>
      <p:bldP spid="30" grpId="0" animBg="1"/>
      <p:bldP spid="30" grpId="1" animBg="1"/>
      <p:bldP spid="31" grpId="0"/>
      <p:bldP spid="31" grpId="1"/>
      <p:bldP spid="31" grpId="2"/>
      <p:bldP spid="31" grpId="3"/>
      <p:bldP spid="32" grpId="0"/>
      <p:bldP spid="32" grpId="1"/>
      <p:bldP spid="33" grpId="0"/>
      <p:bldP spid="3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GLASS SHAPE"/>
          <p:cNvGraphicFramePr/>
          <p:nvPr>
            <p:extLst>
              <p:ext uri="{D42A27DB-BD31-4B8C-83A1-F6EECF244321}">
                <p14:modId xmlns:p14="http://schemas.microsoft.com/office/powerpoint/2010/main" val="151133442"/>
              </p:ext>
            </p:extLst>
          </p:nvPr>
        </p:nvGraphicFramePr>
        <p:xfrm>
          <a:off x="-14606" y="4138"/>
          <a:ext cx="12172950" cy="688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SHAPE LIST"/>
          <p:cNvGrpSpPr/>
          <p:nvPr/>
        </p:nvGrpSpPr>
        <p:grpSpPr>
          <a:xfrm>
            <a:off x="-632491" y="2982190"/>
            <a:ext cx="13498731" cy="1429635"/>
            <a:chOff x="-49417" y="2973164"/>
            <a:chExt cx="13498731" cy="1429635"/>
          </a:xfrm>
          <a:solidFill>
            <a:schemeClr val="bg1">
              <a:alpha val="58000"/>
            </a:schemeClr>
          </a:solidFill>
        </p:grpSpPr>
        <p:pic>
          <p:nvPicPr>
            <p:cNvPr id="8" name="Graphic 7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-49417" y="2973164"/>
              <a:ext cx="2695575" cy="1429635"/>
            </a:xfrm>
            <a:prstGeom prst="rect">
              <a:avLst/>
            </a:prstGeom>
          </p:spPr>
        </p:pic>
        <p:pic>
          <p:nvPicPr>
            <p:cNvPr id="9" name="Graphic 8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2646158" y="2973164"/>
              <a:ext cx="2695575" cy="1429635"/>
            </a:xfrm>
            <a:prstGeom prst="rect">
              <a:avLst/>
            </a:prstGeom>
          </p:spPr>
        </p:pic>
        <p:pic>
          <p:nvPicPr>
            <p:cNvPr id="10" name="Graphic 9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5341733" y="2973164"/>
              <a:ext cx="2695575" cy="1429635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8058164" y="2973164"/>
              <a:ext cx="2695575" cy="1429635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10753739" y="2973164"/>
              <a:ext cx="2695575" cy="1429635"/>
            </a:xfrm>
            <a:prstGeom prst="rect">
              <a:avLst/>
            </a:prstGeom>
          </p:spPr>
        </p:pic>
      </p:grpSp>
      <p:sp>
        <p:nvSpPr>
          <p:cNvPr id="17" name="SQUARE LINE"/>
          <p:cNvSpPr/>
          <p:nvPr/>
        </p:nvSpPr>
        <p:spPr>
          <a:xfrm>
            <a:off x="-1219200" y="224790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QUARE LINE"/>
          <p:cNvSpPr/>
          <p:nvPr/>
        </p:nvSpPr>
        <p:spPr>
          <a:xfrm>
            <a:off x="-1219200" y="138374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QUARE LINE"/>
          <p:cNvSpPr/>
          <p:nvPr/>
        </p:nvSpPr>
        <p:spPr>
          <a:xfrm>
            <a:off x="-1219200" y="2688665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PLUS PARTICLE"/>
          <p:cNvSpPr/>
          <p:nvPr/>
        </p:nvSpPr>
        <p:spPr>
          <a:xfrm>
            <a:off x="715296" y="1790700"/>
            <a:ext cx="897965" cy="897965"/>
          </a:xfrm>
          <a:prstGeom prst="mathPlus">
            <a:avLst>
              <a:gd name="adj1" fmla="val 3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PLUS PARTICLE"/>
          <p:cNvSpPr/>
          <p:nvPr/>
        </p:nvSpPr>
        <p:spPr>
          <a:xfrm rot="2608603">
            <a:off x="2823753" y="4698833"/>
            <a:ext cx="677358" cy="677358"/>
          </a:xfrm>
          <a:prstGeom prst="mathPlus">
            <a:avLst>
              <a:gd name="adj1" fmla="val 8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PLUS PARTICLE"/>
          <p:cNvSpPr/>
          <p:nvPr/>
        </p:nvSpPr>
        <p:spPr>
          <a:xfrm rot="19948114">
            <a:off x="508699" y="4761578"/>
            <a:ext cx="475333" cy="475333"/>
          </a:xfrm>
          <a:prstGeom prst="mathPlus">
            <a:avLst>
              <a:gd name="adj1" fmla="val 8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PLUS PARTICLE"/>
          <p:cNvSpPr/>
          <p:nvPr/>
        </p:nvSpPr>
        <p:spPr>
          <a:xfrm rot="19948114">
            <a:off x="6547341" y="1578154"/>
            <a:ext cx="475333" cy="475333"/>
          </a:xfrm>
          <a:prstGeom prst="mathPlus">
            <a:avLst>
              <a:gd name="adj1" fmla="val 10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PLUS PARTICLE"/>
          <p:cNvSpPr/>
          <p:nvPr/>
        </p:nvSpPr>
        <p:spPr>
          <a:xfrm rot="19948114">
            <a:off x="6482914" y="4342993"/>
            <a:ext cx="475333" cy="475333"/>
          </a:xfrm>
          <a:prstGeom prst="mathPlus">
            <a:avLst>
              <a:gd name="adj1" fmla="val 79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LUS PARTICLE"/>
          <p:cNvSpPr/>
          <p:nvPr/>
        </p:nvSpPr>
        <p:spPr>
          <a:xfrm rot="19948114">
            <a:off x="8905821" y="4658959"/>
            <a:ext cx="475333" cy="475333"/>
          </a:xfrm>
          <a:prstGeom prst="mathPlus">
            <a:avLst>
              <a:gd name="adj1" fmla="val 117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" name="GLASS SHAPE"/>
          <p:cNvSpPr/>
          <p:nvPr/>
        </p:nvSpPr>
        <p:spPr>
          <a:xfrm>
            <a:off x="29028" y="1202531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7" name="HALF TONE"/>
          <p:cNvSpPr/>
          <p:nvPr/>
        </p:nvSpPr>
        <p:spPr>
          <a:xfrm>
            <a:off x="29028" y="2381250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8" name="HALF  TONE"/>
          <p:cNvSpPr/>
          <p:nvPr/>
        </p:nvSpPr>
        <p:spPr>
          <a:xfrm>
            <a:off x="0" y="3523709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9" name="GLASS SHAPE"/>
          <p:cNvSpPr/>
          <p:nvPr/>
        </p:nvSpPr>
        <p:spPr>
          <a:xfrm>
            <a:off x="29028" y="4532336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BLACK SHAPE"/>
          <p:cNvSpPr/>
          <p:nvPr/>
        </p:nvSpPr>
        <p:spPr>
          <a:xfrm>
            <a:off x="-28561" y="-35719"/>
            <a:ext cx="12249121" cy="1238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LACK SHAPE"/>
          <p:cNvSpPr/>
          <p:nvPr/>
        </p:nvSpPr>
        <p:spPr>
          <a:xfrm>
            <a:off x="0" y="5693570"/>
            <a:ext cx="12220560" cy="1200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MASK LAYER"/>
          <p:cNvSpPr/>
          <p:nvPr/>
        </p:nvSpPr>
        <p:spPr>
          <a:xfrm>
            <a:off x="-28561" y="1178768"/>
            <a:ext cx="12249121" cy="2511864"/>
          </a:xfrm>
          <a:prstGeom prst="rect">
            <a:avLst/>
          </a:prstGeom>
          <a:solidFill>
            <a:srgbClr val="C96E67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MASK LAYER"/>
          <p:cNvSpPr/>
          <p:nvPr/>
        </p:nvSpPr>
        <p:spPr>
          <a:xfrm>
            <a:off x="-28561" y="3661218"/>
            <a:ext cx="12220561" cy="2032512"/>
          </a:xfrm>
          <a:prstGeom prst="rect">
            <a:avLst/>
          </a:prstGeom>
          <a:solidFill>
            <a:srgbClr val="76848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MAGIC LEVIDIO TEMPLATE"/>
          <p:cNvSpPr txBox="1"/>
          <p:nvPr/>
        </p:nvSpPr>
        <p:spPr>
          <a:xfrm>
            <a:off x="1849252" y="2614573"/>
            <a:ext cx="87551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800" dirty="0">
                <a:solidFill>
                  <a:schemeClr val="bg1"/>
                </a:solidFill>
                <a:latin typeface="Bebas Neue" panose="020B0606020202050201" pitchFamily="34" charset="0"/>
              </a:rPr>
              <a:t>MAGIC LEVIDIO TEMPLATE</a:t>
            </a:r>
          </a:p>
        </p:txBody>
      </p:sp>
      <p:sp>
        <p:nvSpPr>
          <p:cNvPr id="33" name="MAGIC LEVIDIO TEMPLATE"/>
          <p:cNvSpPr txBox="1"/>
          <p:nvPr/>
        </p:nvSpPr>
        <p:spPr>
          <a:xfrm>
            <a:off x="-4171646" y="3475574"/>
            <a:ext cx="163416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600" dirty="0">
                <a:solidFill>
                  <a:schemeClr val="bg1"/>
                </a:solidFill>
                <a:latin typeface="Bebas Neue" panose="020B0606020202050201" pitchFamily="34" charset="0"/>
              </a:rPr>
              <a:t>MAGIC LEVIDIO TEMPLATE</a:t>
            </a:r>
          </a:p>
        </p:txBody>
      </p:sp>
      <p:sp>
        <p:nvSpPr>
          <p:cNvPr id="34" name="MAGIC LEVIDIO TEMPLATE"/>
          <p:cNvSpPr txBox="1"/>
          <p:nvPr/>
        </p:nvSpPr>
        <p:spPr>
          <a:xfrm>
            <a:off x="-3426708" y="736339"/>
            <a:ext cx="1978221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600" dirty="0">
                <a:solidFill>
                  <a:schemeClr val="bg1"/>
                </a:solidFill>
                <a:latin typeface="Montserrat" panose="02000505000000020004" pitchFamily="2" charset="0"/>
              </a:rPr>
              <a:t>MAGIC</a:t>
            </a:r>
            <a:r>
              <a:rPr lang="id-ID" sz="16600" dirty="0">
                <a:solidFill>
                  <a:schemeClr val="bg1"/>
                </a:solidFill>
                <a:latin typeface="Bebas Neue" panose="020B0606020202050201" pitchFamily="34" charset="0"/>
              </a:rPr>
              <a:t> LEVIDIO TEMPLATE</a:t>
            </a:r>
          </a:p>
        </p:txBody>
      </p:sp>
    </p:spTree>
    <p:extLst>
      <p:ext uri="{BB962C8B-B14F-4D97-AF65-F5344CB8AC3E}">
        <p14:creationId xmlns:p14="http://schemas.microsoft.com/office/powerpoint/2010/main" val="257952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6" dur="17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2" nodeType="withEffect">
                                  <p:stCondLst>
                                    <p:cond delay="19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0" presetClass="entr" presetSubtype="0" repeatCount="3000" decel="100000" fill="hold" grpId="3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>
        <p:bldAsOne/>
      </p:bldGraphic>
      <p:bldGraphic spid="40" grpId="1">
        <p:bldAsOne/>
      </p:bldGraphic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" grpId="0" animBg="1"/>
      <p:bldP spid="2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/>
      <p:bldP spid="32" grpId="1"/>
      <p:bldP spid="32" grpId="2"/>
      <p:bldP spid="32" grpId="3"/>
      <p:bldP spid="33" grpId="0"/>
      <p:bldP spid="33" grpId="1"/>
      <p:bldP spid="34" grpId="0"/>
      <p:bldP spid="3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LOGO AND WEBSITE"/>
          <p:cNvGrpSpPr/>
          <p:nvPr/>
        </p:nvGrpSpPr>
        <p:grpSpPr>
          <a:xfrm>
            <a:off x="-98741" y="1014566"/>
            <a:ext cx="12389482" cy="4295239"/>
            <a:chOff x="-98741" y="2076450"/>
            <a:chExt cx="12389482" cy="4295239"/>
          </a:xfrm>
        </p:grpSpPr>
        <p:pic>
          <p:nvPicPr>
            <p:cNvPr id="7" name="LEVIDIO CINEMAGIC LOGO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98741" y="2076450"/>
              <a:ext cx="12389482" cy="2971800"/>
            </a:xfrm>
            <a:prstGeom prst="rect">
              <a:avLst/>
            </a:prstGeom>
          </p:spPr>
        </p:pic>
        <p:sp>
          <p:nvSpPr>
            <p:cNvPr id="2" name="WWW.LEVIDIO.COM"/>
            <p:cNvSpPr txBox="1"/>
            <p:nvPr/>
          </p:nvSpPr>
          <p:spPr>
            <a:xfrm>
              <a:off x="1023768" y="5048250"/>
              <a:ext cx="9469260" cy="13234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8000" spc="600" dirty="0">
                  <a:solidFill>
                    <a:schemeClr val="bg1"/>
                  </a:solidFill>
                  <a:latin typeface="Raleway" panose="020B0503030101060003" pitchFamily="34" charset="0"/>
                </a:rPr>
                <a:t>www.levidio.com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92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41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VIDIO PRESENT"/>
          <p:cNvSpPr txBox="1"/>
          <p:nvPr/>
        </p:nvSpPr>
        <p:spPr>
          <a:xfrm>
            <a:off x="-4366960" y="2105561"/>
            <a:ext cx="2092592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600" b="1" spc="600" dirty="0">
                <a:solidFill>
                  <a:schemeClr val="bg1"/>
                </a:solidFill>
                <a:latin typeface="Montserrat" panose="02000505000000020004" pitchFamily="2" charset="0"/>
              </a:rPr>
              <a:t>LEVIDIO PRESENT</a:t>
            </a:r>
          </a:p>
        </p:txBody>
      </p:sp>
      <p:sp>
        <p:nvSpPr>
          <p:cNvPr id="9" name="GLASS SHAPE"/>
          <p:cNvSpPr/>
          <p:nvPr/>
        </p:nvSpPr>
        <p:spPr>
          <a:xfrm>
            <a:off x="-812800" y="-466725"/>
            <a:ext cx="13817600" cy="7791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GLASS SHAPE"/>
          <p:cNvSpPr/>
          <p:nvPr/>
        </p:nvSpPr>
        <p:spPr>
          <a:xfrm>
            <a:off x="-812800" y="-466725"/>
            <a:ext cx="13817600" cy="7791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GLASS SHAPE"/>
          <p:cNvSpPr/>
          <p:nvPr/>
        </p:nvSpPr>
        <p:spPr>
          <a:xfrm>
            <a:off x="-812800" y="-466725"/>
            <a:ext cx="13817600" cy="7791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LINE"/>
          <p:cNvSpPr/>
          <p:nvPr/>
        </p:nvSpPr>
        <p:spPr>
          <a:xfrm>
            <a:off x="2941320" y="3058481"/>
            <a:ext cx="630936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LINE"/>
          <p:cNvSpPr/>
          <p:nvPr/>
        </p:nvSpPr>
        <p:spPr>
          <a:xfrm>
            <a:off x="2941320" y="4224022"/>
            <a:ext cx="630936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11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NAMIC OPENER"/>
          <p:cNvSpPr txBox="1"/>
          <p:nvPr/>
        </p:nvSpPr>
        <p:spPr>
          <a:xfrm>
            <a:off x="-4734843" y="2105561"/>
            <a:ext cx="2166169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600" b="1" spc="600" dirty="0">
                <a:solidFill>
                  <a:schemeClr val="bg1"/>
                </a:solidFill>
                <a:latin typeface="Montserrat" panose="02000505000000020004" pitchFamily="2" charset="0"/>
              </a:rPr>
              <a:t>DYNAMIC OPENER</a:t>
            </a:r>
          </a:p>
        </p:txBody>
      </p:sp>
    </p:spTree>
    <p:extLst>
      <p:ext uri="{BB962C8B-B14F-4D97-AF65-F5344CB8AC3E}">
        <p14:creationId xmlns:p14="http://schemas.microsoft.com/office/powerpoint/2010/main" val="5863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entr" presetSubtype="0" repeatCount="3000" decel="10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0" presetClass="entr" presetSubtype="0" decel="100000" fill="hold" grpId="4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4" grpId="2"/>
      <p:bldP spid="4" grpId="3"/>
      <p:bldP spid="4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>
            <a:fillRect/>
          </a:stretch>
        </p:blipFill>
        <p:spPr/>
      </p:pic>
      <p:grpSp>
        <p:nvGrpSpPr>
          <p:cNvPr id="8" name="SHAPE LIST"/>
          <p:cNvGrpSpPr/>
          <p:nvPr/>
        </p:nvGrpSpPr>
        <p:grpSpPr>
          <a:xfrm>
            <a:off x="-632491" y="2982190"/>
            <a:ext cx="13498731" cy="1429635"/>
            <a:chOff x="-49417" y="2973164"/>
            <a:chExt cx="13498731" cy="1429635"/>
          </a:xfrm>
          <a:solidFill>
            <a:schemeClr val="bg1">
              <a:alpha val="58000"/>
            </a:schemeClr>
          </a:solidFill>
        </p:grpSpPr>
        <p:pic>
          <p:nvPicPr>
            <p:cNvPr id="9" name="Graphic 8"/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48244"/>
            <a:stretch/>
          </p:blipFill>
          <p:spPr>
            <a:xfrm>
              <a:off x="-49417" y="2973164"/>
              <a:ext cx="2695575" cy="1429635"/>
            </a:xfrm>
            <a:prstGeom prst="rect">
              <a:avLst/>
            </a:prstGeom>
          </p:spPr>
        </p:pic>
        <p:pic>
          <p:nvPicPr>
            <p:cNvPr id="10" name="Graphic 9"/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48244"/>
            <a:stretch/>
          </p:blipFill>
          <p:spPr>
            <a:xfrm>
              <a:off x="2646158" y="2973164"/>
              <a:ext cx="2695575" cy="1429635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48244"/>
            <a:stretch/>
          </p:blipFill>
          <p:spPr>
            <a:xfrm>
              <a:off x="5341733" y="2973164"/>
              <a:ext cx="2695575" cy="1429635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48244"/>
            <a:stretch/>
          </p:blipFill>
          <p:spPr>
            <a:xfrm>
              <a:off x="8058164" y="2973164"/>
              <a:ext cx="2695575" cy="1429635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48244"/>
            <a:stretch/>
          </p:blipFill>
          <p:spPr>
            <a:xfrm>
              <a:off x="10753739" y="2973164"/>
              <a:ext cx="2695575" cy="1429635"/>
            </a:xfrm>
            <a:prstGeom prst="rect">
              <a:avLst/>
            </a:prstGeom>
          </p:spPr>
        </p:pic>
      </p:grpSp>
      <p:sp>
        <p:nvSpPr>
          <p:cNvPr id="14" name="MASK LAYER"/>
          <p:cNvSpPr/>
          <p:nvPr/>
        </p:nvSpPr>
        <p:spPr>
          <a:xfrm>
            <a:off x="4648200" y="971550"/>
            <a:ext cx="7543800" cy="5048250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MASK LAYER"/>
          <p:cNvSpPr/>
          <p:nvPr/>
        </p:nvSpPr>
        <p:spPr>
          <a:xfrm>
            <a:off x="0" y="971550"/>
            <a:ext cx="4681793" cy="5048250"/>
          </a:xfrm>
          <a:prstGeom prst="rect">
            <a:avLst/>
          </a:prstGeom>
          <a:solidFill>
            <a:srgbClr val="00B0F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BLACK SHAPE"/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BLACK SHAPE"/>
          <p:cNvSpPr/>
          <p:nvPr/>
        </p:nvSpPr>
        <p:spPr>
          <a:xfrm>
            <a:off x="0" y="5657850"/>
            <a:ext cx="12192000" cy="1200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QUARE LINE"/>
          <p:cNvSpPr/>
          <p:nvPr/>
        </p:nvSpPr>
        <p:spPr>
          <a:xfrm>
            <a:off x="-1219200" y="224790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QUARE LINE"/>
          <p:cNvSpPr/>
          <p:nvPr/>
        </p:nvSpPr>
        <p:spPr>
          <a:xfrm>
            <a:off x="-1219200" y="138374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QUARE LINE"/>
          <p:cNvSpPr/>
          <p:nvPr/>
        </p:nvSpPr>
        <p:spPr>
          <a:xfrm>
            <a:off x="-1219200" y="2688665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PLUS PARTICLE"/>
          <p:cNvSpPr/>
          <p:nvPr/>
        </p:nvSpPr>
        <p:spPr>
          <a:xfrm>
            <a:off x="715296" y="1790700"/>
            <a:ext cx="897965" cy="897965"/>
          </a:xfrm>
          <a:prstGeom prst="mathPlus">
            <a:avLst>
              <a:gd name="adj1" fmla="val 3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PLUS PARTICLE"/>
          <p:cNvSpPr/>
          <p:nvPr/>
        </p:nvSpPr>
        <p:spPr>
          <a:xfrm rot="2608603">
            <a:off x="2823753" y="4698833"/>
            <a:ext cx="677358" cy="677358"/>
          </a:xfrm>
          <a:prstGeom prst="mathPlus">
            <a:avLst>
              <a:gd name="adj1" fmla="val 8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PLUS PARTICLE"/>
          <p:cNvSpPr/>
          <p:nvPr/>
        </p:nvSpPr>
        <p:spPr>
          <a:xfrm rot="19948114">
            <a:off x="508699" y="4761578"/>
            <a:ext cx="475333" cy="475333"/>
          </a:xfrm>
          <a:prstGeom prst="mathPlus">
            <a:avLst>
              <a:gd name="adj1" fmla="val 8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PLUS PARTICLE"/>
          <p:cNvSpPr/>
          <p:nvPr/>
        </p:nvSpPr>
        <p:spPr>
          <a:xfrm rot="19948114">
            <a:off x="6547341" y="1578154"/>
            <a:ext cx="475333" cy="475333"/>
          </a:xfrm>
          <a:prstGeom prst="mathPlus">
            <a:avLst>
              <a:gd name="adj1" fmla="val 10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PLUS PARTICLE"/>
          <p:cNvSpPr/>
          <p:nvPr/>
        </p:nvSpPr>
        <p:spPr>
          <a:xfrm rot="19948114">
            <a:off x="6482914" y="4342993"/>
            <a:ext cx="475333" cy="475333"/>
          </a:xfrm>
          <a:prstGeom prst="mathPlus">
            <a:avLst>
              <a:gd name="adj1" fmla="val 79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PLUS PARTICLE"/>
          <p:cNvSpPr/>
          <p:nvPr/>
        </p:nvSpPr>
        <p:spPr>
          <a:xfrm rot="19948114">
            <a:off x="8905821" y="4658959"/>
            <a:ext cx="475333" cy="475333"/>
          </a:xfrm>
          <a:prstGeom prst="mathPlus">
            <a:avLst>
              <a:gd name="adj1" fmla="val 117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BE FIRST"/>
          <p:cNvSpPr txBox="1"/>
          <p:nvPr/>
        </p:nvSpPr>
        <p:spPr>
          <a:xfrm>
            <a:off x="2774997" y="2728516"/>
            <a:ext cx="68515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dirty="0">
                <a:solidFill>
                  <a:schemeClr val="bg1"/>
                </a:solidFill>
                <a:latin typeface="Montserrat" panose="02000505000000020004" pitchFamily="2" charset="0"/>
              </a:rPr>
              <a:t>BE FIRST</a:t>
            </a:r>
          </a:p>
        </p:txBody>
      </p:sp>
      <p:sp>
        <p:nvSpPr>
          <p:cNvPr id="26" name="HALF FRAME"/>
          <p:cNvSpPr/>
          <p:nvPr/>
        </p:nvSpPr>
        <p:spPr>
          <a:xfrm>
            <a:off x="2686329" y="2835299"/>
            <a:ext cx="628650" cy="628650"/>
          </a:xfrm>
          <a:prstGeom prst="halfFrame">
            <a:avLst>
              <a:gd name="adj1" fmla="val 12121"/>
              <a:gd name="adj2" fmla="val 121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7" name="HALF FRAME"/>
          <p:cNvSpPr/>
          <p:nvPr/>
        </p:nvSpPr>
        <p:spPr>
          <a:xfrm flipH="1" flipV="1">
            <a:off x="9070116" y="3883879"/>
            <a:ext cx="628650" cy="628650"/>
          </a:xfrm>
          <a:prstGeom prst="halfFrame">
            <a:avLst>
              <a:gd name="adj1" fmla="val 12121"/>
              <a:gd name="adj2" fmla="val 121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22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3000" fill="hold" grpId="2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5" grpId="2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PICTURE PLACEHOLDER"/>
          <p:cNvGraphicFramePr/>
          <p:nvPr>
            <p:extLst>
              <p:ext uri="{D42A27DB-BD31-4B8C-83A1-F6EECF244321}">
                <p14:modId xmlns:p14="http://schemas.microsoft.com/office/powerpoint/2010/main" val="3683852194"/>
              </p:ext>
            </p:extLst>
          </p:nvPr>
        </p:nvGraphicFramePr>
        <p:xfrm>
          <a:off x="0" y="4133"/>
          <a:ext cx="12172950" cy="688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4" name="SHAPE LIST"/>
          <p:cNvGrpSpPr/>
          <p:nvPr/>
        </p:nvGrpSpPr>
        <p:grpSpPr>
          <a:xfrm>
            <a:off x="12308144" y="4133"/>
            <a:ext cx="36346582" cy="6889587"/>
            <a:chOff x="12231944" y="4133"/>
            <a:chExt cx="36346582" cy="6889587"/>
          </a:xfrm>
        </p:grpSpPr>
        <p:graphicFrame>
          <p:nvGraphicFramePr>
            <p:cNvPr id="13" name="Diagram 12"/>
            <p:cNvGraphicFramePr/>
            <p:nvPr>
              <p:extLst>
                <p:ext uri="{D42A27DB-BD31-4B8C-83A1-F6EECF244321}">
                  <p14:modId xmlns:p14="http://schemas.microsoft.com/office/powerpoint/2010/main" val="3907971629"/>
                </p:ext>
              </p:extLst>
            </p:nvPr>
          </p:nvGraphicFramePr>
          <p:xfrm>
            <a:off x="12231944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23" name="Diagram 22"/>
            <p:cNvGraphicFramePr/>
            <p:nvPr>
              <p:extLst>
                <p:ext uri="{D42A27DB-BD31-4B8C-83A1-F6EECF244321}">
                  <p14:modId xmlns:p14="http://schemas.microsoft.com/office/powerpoint/2010/main" val="107974468"/>
                </p:ext>
              </p:extLst>
            </p:nvPr>
          </p:nvGraphicFramePr>
          <p:xfrm>
            <a:off x="24315176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aphicFrame>
          <p:nvGraphicFramePr>
            <p:cNvPr id="25" name="Diagram 24"/>
            <p:cNvGraphicFramePr/>
            <p:nvPr>
              <p:extLst>
                <p:ext uri="{D42A27DB-BD31-4B8C-83A1-F6EECF244321}">
                  <p14:modId xmlns:p14="http://schemas.microsoft.com/office/powerpoint/2010/main" val="107974468"/>
                </p:ext>
              </p:extLst>
            </p:nvPr>
          </p:nvGraphicFramePr>
          <p:xfrm>
            <a:off x="36405576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</p:grpSp>
      <p:grpSp>
        <p:nvGrpSpPr>
          <p:cNvPr id="28" name="SHAPE LIST"/>
          <p:cNvGrpSpPr/>
          <p:nvPr/>
        </p:nvGrpSpPr>
        <p:grpSpPr>
          <a:xfrm>
            <a:off x="30433" y="-20836240"/>
            <a:ext cx="12172950" cy="20734641"/>
            <a:chOff x="-28561" y="-20836240"/>
            <a:chExt cx="12172950" cy="20734641"/>
          </a:xfrm>
        </p:grpSpPr>
        <p:graphicFrame>
          <p:nvGraphicFramePr>
            <p:cNvPr id="26" name="Diagram 25"/>
            <p:cNvGraphicFramePr/>
            <p:nvPr>
              <p:extLst>
                <p:ext uri="{D42A27DB-BD31-4B8C-83A1-F6EECF244321}">
                  <p14:modId xmlns:p14="http://schemas.microsoft.com/office/powerpoint/2010/main" val="2861855753"/>
                </p:ext>
              </p:extLst>
            </p:nvPr>
          </p:nvGraphicFramePr>
          <p:xfrm>
            <a:off x="-28561" y="-6991186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2" r:lo="rId23" r:qs="rId24" r:cs="rId25"/>
            </a:graphicData>
          </a:graphic>
        </p:graphicFrame>
        <p:graphicFrame>
          <p:nvGraphicFramePr>
            <p:cNvPr id="27" name="Diagram 26"/>
            <p:cNvGraphicFramePr/>
            <p:nvPr>
              <p:extLst>
                <p:ext uri="{D42A27DB-BD31-4B8C-83A1-F6EECF244321}">
                  <p14:modId xmlns:p14="http://schemas.microsoft.com/office/powerpoint/2010/main" val="2359167375"/>
                </p:ext>
              </p:extLst>
            </p:nvPr>
          </p:nvGraphicFramePr>
          <p:xfrm>
            <a:off x="-28561" y="-1394665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7" r:lo="rId28" r:qs="rId29" r:cs="rId30"/>
            </a:graphicData>
          </a:graphic>
        </p:graphicFrame>
        <p:graphicFrame>
          <p:nvGraphicFramePr>
            <p:cNvPr id="29" name="Diagram 28"/>
            <p:cNvGraphicFramePr/>
            <p:nvPr>
              <p:extLst>
                <p:ext uri="{D42A27DB-BD31-4B8C-83A1-F6EECF244321}">
                  <p14:modId xmlns:p14="http://schemas.microsoft.com/office/powerpoint/2010/main" val="837362509"/>
                </p:ext>
              </p:extLst>
            </p:nvPr>
          </p:nvGraphicFramePr>
          <p:xfrm>
            <a:off x="-28561" y="-20836240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2" r:lo="rId33" r:qs="rId34" r:cs="rId35"/>
            </a:graphicData>
          </a:graphic>
        </p:graphicFrame>
      </p:grpSp>
      <p:grpSp>
        <p:nvGrpSpPr>
          <p:cNvPr id="39" name="SHAPE LIST"/>
          <p:cNvGrpSpPr/>
          <p:nvPr/>
        </p:nvGrpSpPr>
        <p:grpSpPr>
          <a:xfrm>
            <a:off x="-632491" y="2982190"/>
            <a:ext cx="13498731" cy="1429635"/>
            <a:chOff x="-49417" y="2973164"/>
            <a:chExt cx="13498731" cy="1429635"/>
          </a:xfrm>
          <a:solidFill>
            <a:schemeClr val="bg1">
              <a:alpha val="58000"/>
            </a:schemeClr>
          </a:solidFill>
        </p:grpSpPr>
        <p:pic>
          <p:nvPicPr>
            <p:cNvPr id="40" name="Graphic 39"/>
            <p:cNvPicPr>
              <a:picLocks noChangeAspect="1"/>
            </p:cNvPicPr>
            <p:nvPr/>
          </p:nvPicPr>
          <p:blipFill rotWithShape="1"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rcRect b="48244"/>
            <a:stretch/>
          </p:blipFill>
          <p:spPr>
            <a:xfrm>
              <a:off x="-49417" y="2973164"/>
              <a:ext cx="2695575" cy="1429635"/>
            </a:xfrm>
            <a:prstGeom prst="rect">
              <a:avLst/>
            </a:prstGeom>
          </p:spPr>
        </p:pic>
        <p:pic>
          <p:nvPicPr>
            <p:cNvPr id="41" name="Graphic 40"/>
            <p:cNvPicPr>
              <a:picLocks noChangeAspect="1"/>
            </p:cNvPicPr>
            <p:nvPr/>
          </p:nvPicPr>
          <p:blipFill rotWithShape="1"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rcRect b="48244"/>
            <a:stretch/>
          </p:blipFill>
          <p:spPr>
            <a:xfrm>
              <a:off x="2646158" y="2973164"/>
              <a:ext cx="2695575" cy="1429635"/>
            </a:xfrm>
            <a:prstGeom prst="rect">
              <a:avLst/>
            </a:prstGeom>
          </p:spPr>
        </p:pic>
        <p:pic>
          <p:nvPicPr>
            <p:cNvPr id="42" name="Graphic 41"/>
            <p:cNvPicPr>
              <a:picLocks noChangeAspect="1"/>
            </p:cNvPicPr>
            <p:nvPr/>
          </p:nvPicPr>
          <p:blipFill rotWithShape="1"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rcRect b="48244"/>
            <a:stretch/>
          </p:blipFill>
          <p:spPr>
            <a:xfrm>
              <a:off x="5341733" y="2973164"/>
              <a:ext cx="2695575" cy="1429635"/>
            </a:xfrm>
            <a:prstGeom prst="rect">
              <a:avLst/>
            </a:prstGeom>
          </p:spPr>
        </p:pic>
        <p:pic>
          <p:nvPicPr>
            <p:cNvPr id="43" name="Graphic 42"/>
            <p:cNvPicPr>
              <a:picLocks noChangeAspect="1"/>
            </p:cNvPicPr>
            <p:nvPr/>
          </p:nvPicPr>
          <p:blipFill rotWithShape="1"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rcRect b="48244"/>
            <a:stretch/>
          </p:blipFill>
          <p:spPr>
            <a:xfrm>
              <a:off x="8058164" y="2973164"/>
              <a:ext cx="2695575" cy="1429635"/>
            </a:xfrm>
            <a:prstGeom prst="rect">
              <a:avLst/>
            </a:prstGeom>
          </p:spPr>
        </p:pic>
        <p:pic>
          <p:nvPicPr>
            <p:cNvPr id="44" name="Graphic 43"/>
            <p:cNvPicPr>
              <a:picLocks noChangeAspect="1"/>
            </p:cNvPicPr>
            <p:nvPr/>
          </p:nvPicPr>
          <p:blipFill rotWithShape="1"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rcRect b="48244"/>
            <a:stretch/>
          </p:blipFill>
          <p:spPr>
            <a:xfrm>
              <a:off x="10753739" y="2973164"/>
              <a:ext cx="2695575" cy="1429635"/>
            </a:xfrm>
            <a:prstGeom prst="rect">
              <a:avLst/>
            </a:prstGeom>
          </p:spPr>
        </p:pic>
      </p:grpSp>
      <p:sp>
        <p:nvSpPr>
          <p:cNvPr id="45" name="SQUARE LINE"/>
          <p:cNvSpPr/>
          <p:nvPr/>
        </p:nvSpPr>
        <p:spPr>
          <a:xfrm>
            <a:off x="-1219200" y="224790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SQUARE LINE"/>
          <p:cNvSpPr/>
          <p:nvPr/>
        </p:nvSpPr>
        <p:spPr>
          <a:xfrm>
            <a:off x="-1219200" y="138374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SQUARE LINE"/>
          <p:cNvSpPr/>
          <p:nvPr/>
        </p:nvSpPr>
        <p:spPr>
          <a:xfrm>
            <a:off x="-1219200" y="2688665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PLUS PARTICLE"/>
          <p:cNvSpPr/>
          <p:nvPr/>
        </p:nvSpPr>
        <p:spPr>
          <a:xfrm>
            <a:off x="715296" y="1790700"/>
            <a:ext cx="897965" cy="897965"/>
          </a:xfrm>
          <a:prstGeom prst="mathPlus">
            <a:avLst>
              <a:gd name="adj1" fmla="val 3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PLUS PARTICLE"/>
          <p:cNvSpPr/>
          <p:nvPr/>
        </p:nvSpPr>
        <p:spPr>
          <a:xfrm rot="2608603">
            <a:off x="2823753" y="4698833"/>
            <a:ext cx="677358" cy="677358"/>
          </a:xfrm>
          <a:prstGeom prst="mathPlus">
            <a:avLst>
              <a:gd name="adj1" fmla="val 8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PLUS PARTICLE"/>
          <p:cNvSpPr/>
          <p:nvPr/>
        </p:nvSpPr>
        <p:spPr>
          <a:xfrm rot="19948114">
            <a:off x="508699" y="4761578"/>
            <a:ext cx="475333" cy="475333"/>
          </a:xfrm>
          <a:prstGeom prst="mathPlus">
            <a:avLst>
              <a:gd name="adj1" fmla="val 8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PLUS PARTICLE"/>
          <p:cNvSpPr/>
          <p:nvPr/>
        </p:nvSpPr>
        <p:spPr>
          <a:xfrm rot="19948114">
            <a:off x="6547341" y="1578154"/>
            <a:ext cx="475333" cy="475333"/>
          </a:xfrm>
          <a:prstGeom prst="mathPlus">
            <a:avLst>
              <a:gd name="adj1" fmla="val 10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PLUS PARTICLE"/>
          <p:cNvSpPr/>
          <p:nvPr/>
        </p:nvSpPr>
        <p:spPr>
          <a:xfrm rot="19948114">
            <a:off x="6482914" y="4342993"/>
            <a:ext cx="475333" cy="475333"/>
          </a:xfrm>
          <a:prstGeom prst="mathPlus">
            <a:avLst>
              <a:gd name="adj1" fmla="val 79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PLUS PARTICLE"/>
          <p:cNvSpPr/>
          <p:nvPr/>
        </p:nvSpPr>
        <p:spPr>
          <a:xfrm rot="19948114">
            <a:off x="8905821" y="4658959"/>
            <a:ext cx="475333" cy="475333"/>
          </a:xfrm>
          <a:prstGeom prst="mathPlus">
            <a:avLst>
              <a:gd name="adj1" fmla="val 117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BE STRONG"/>
          <p:cNvSpPr txBox="1"/>
          <p:nvPr/>
        </p:nvSpPr>
        <p:spPr>
          <a:xfrm>
            <a:off x="2458783" y="2614573"/>
            <a:ext cx="75360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b="1" dirty="0">
                <a:solidFill>
                  <a:schemeClr val="bg1"/>
                </a:solidFill>
                <a:latin typeface="Montserrat" panose="02000505000000020004" pitchFamily="2" charset="0"/>
              </a:rPr>
              <a:t>BE STRONG</a:t>
            </a:r>
          </a:p>
        </p:txBody>
      </p:sp>
      <p:sp>
        <p:nvSpPr>
          <p:cNvPr id="55" name="SHAPE LAYER"/>
          <p:cNvSpPr/>
          <p:nvPr/>
        </p:nvSpPr>
        <p:spPr>
          <a:xfrm>
            <a:off x="1066976" y="4133"/>
            <a:ext cx="1197253" cy="6889587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SHAPE LAYER"/>
          <p:cNvSpPr/>
          <p:nvPr/>
        </p:nvSpPr>
        <p:spPr>
          <a:xfrm>
            <a:off x="7240812" y="4133"/>
            <a:ext cx="2358480" cy="6889587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SHAPE LAYER"/>
          <p:cNvSpPr/>
          <p:nvPr/>
        </p:nvSpPr>
        <p:spPr>
          <a:xfrm>
            <a:off x="9601102" y="4133"/>
            <a:ext cx="2619458" cy="6889587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BLACK SHAPE"/>
          <p:cNvSpPr/>
          <p:nvPr/>
        </p:nvSpPr>
        <p:spPr>
          <a:xfrm>
            <a:off x="0" y="5693570"/>
            <a:ext cx="12220560" cy="1200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BLACK SHAPE"/>
          <p:cNvSpPr/>
          <p:nvPr/>
        </p:nvSpPr>
        <p:spPr>
          <a:xfrm>
            <a:off x="-28561" y="-35719"/>
            <a:ext cx="12249121" cy="1238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300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3333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7.40741E-7 L -0.50156 7.40741E-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7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7.40741E-7 L -2.49622 7.40741E-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1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49857 -0.00023 L -1.99466 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2.70833E-6 -1.11111E-6 L -2.70833E-6 3.15602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8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" presetClass="exit" presetSubtype="4" accel="100000" fill="hold" grpId="2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2" grpId="2">
        <p:bldAsOne/>
      </p:bldGraphic>
      <p:bldGraphic spid="12" grpId="3">
        <p:bldAsOne/>
      </p:bldGraphic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4" grpId="2"/>
      <p:bldP spid="55" grpId="0" animBg="1"/>
      <p:bldP spid="55" grpId="1" animBg="1"/>
      <p:bldP spid="55" grpId="2" animBg="1"/>
      <p:bldP spid="55" grpId="3" animBg="1"/>
      <p:bldP spid="57" grpId="0" animBg="1"/>
      <p:bldP spid="57" grpId="1" animBg="1"/>
      <p:bldP spid="58" grpId="0" animBg="1"/>
      <p:bldP spid="5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PICTURE PLACEHOLDER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4204485"/>
              </p:ext>
            </p:extLst>
          </p:nvPr>
        </p:nvGraphicFramePr>
        <p:xfrm>
          <a:off x="30400" y="807744"/>
          <a:ext cx="12172950" cy="688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PICTURE PLACEHOLDER"/>
          <p:cNvGraphicFramePr/>
          <p:nvPr>
            <p:extLst>
              <p:ext uri="{D42A27DB-BD31-4B8C-83A1-F6EECF244321}">
                <p14:modId xmlns:p14="http://schemas.microsoft.com/office/powerpoint/2010/main" val="612834143"/>
              </p:ext>
            </p:extLst>
          </p:nvPr>
        </p:nvGraphicFramePr>
        <p:xfrm>
          <a:off x="7894404" y="3448050"/>
          <a:ext cx="4297596" cy="2432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PICTURE PLACEHOLDER"/>
          <p:cNvGraphicFramePr/>
          <p:nvPr>
            <p:extLst>
              <p:ext uri="{D42A27DB-BD31-4B8C-83A1-F6EECF244321}">
                <p14:modId xmlns:p14="http://schemas.microsoft.com/office/powerpoint/2010/main" val="3616634677"/>
              </p:ext>
            </p:extLst>
          </p:nvPr>
        </p:nvGraphicFramePr>
        <p:xfrm>
          <a:off x="7894404" y="1015718"/>
          <a:ext cx="4297596" cy="2432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BLACK SHAPE"/>
          <p:cNvSpPr/>
          <p:nvPr/>
        </p:nvSpPr>
        <p:spPr>
          <a:xfrm>
            <a:off x="-28561" y="-35719"/>
            <a:ext cx="12249121" cy="1238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LACK SHAPE"/>
          <p:cNvSpPr/>
          <p:nvPr/>
        </p:nvSpPr>
        <p:spPr>
          <a:xfrm>
            <a:off x="0" y="5693570"/>
            <a:ext cx="12220560" cy="1200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137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Graphic spid="13" grpId="0">
        <p:bldAsOne/>
      </p:bldGraphic>
      <p:bldGraphic spid="1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PICTURE PLACEHOLDER"/>
          <p:cNvGraphicFramePr/>
          <p:nvPr>
            <p:extLst>
              <p:ext uri="{D42A27DB-BD31-4B8C-83A1-F6EECF244321}">
                <p14:modId xmlns:p14="http://schemas.microsoft.com/office/powerpoint/2010/main" val="3595926812"/>
              </p:ext>
            </p:extLst>
          </p:nvPr>
        </p:nvGraphicFramePr>
        <p:xfrm>
          <a:off x="30400" y="807744"/>
          <a:ext cx="12172950" cy="688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PICTURE PLACE HOLDER"/>
          <p:cNvGraphicFramePr/>
          <p:nvPr>
            <p:extLst>
              <p:ext uri="{D42A27DB-BD31-4B8C-83A1-F6EECF244321}">
                <p14:modId xmlns:p14="http://schemas.microsoft.com/office/powerpoint/2010/main" val="1228385494"/>
              </p:ext>
            </p:extLst>
          </p:nvPr>
        </p:nvGraphicFramePr>
        <p:xfrm>
          <a:off x="7894404" y="3448050"/>
          <a:ext cx="4297596" cy="2432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PICTURE PLACEHOLDER"/>
          <p:cNvGraphicFramePr/>
          <p:nvPr>
            <p:extLst>
              <p:ext uri="{D42A27DB-BD31-4B8C-83A1-F6EECF244321}">
                <p14:modId xmlns:p14="http://schemas.microsoft.com/office/powerpoint/2010/main" val="2354707168"/>
              </p:ext>
            </p:extLst>
          </p:nvPr>
        </p:nvGraphicFramePr>
        <p:xfrm>
          <a:off x="-28561" y="329918"/>
          <a:ext cx="12220561" cy="6916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BLACK SHAPE"/>
          <p:cNvSpPr/>
          <p:nvPr/>
        </p:nvSpPr>
        <p:spPr>
          <a:xfrm>
            <a:off x="-28561" y="-35719"/>
            <a:ext cx="12249121" cy="1238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LACK SHAPE"/>
          <p:cNvSpPr/>
          <p:nvPr/>
        </p:nvSpPr>
        <p:spPr>
          <a:xfrm>
            <a:off x="0" y="5693570"/>
            <a:ext cx="12220560" cy="1200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SHAPE LIST"/>
          <p:cNvGrpSpPr/>
          <p:nvPr/>
        </p:nvGrpSpPr>
        <p:grpSpPr>
          <a:xfrm>
            <a:off x="-632491" y="2982190"/>
            <a:ext cx="13498731" cy="1429635"/>
            <a:chOff x="-49417" y="2973164"/>
            <a:chExt cx="13498731" cy="1429635"/>
          </a:xfrm>
          <a:solidFill>
            <a:schemeClr val="bg1">
              <a:alpha val="58000"/>
            </a:schemeClr>
          </a:solidFill>
        </p:grpSpPr>
        <p:pic>
          <p:nvPicPr>
            <p:cNvPr id="19" name="Graphic 18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-49417" y="2973164"/>
              <a:ext cx="2695575" cy="1429635"/>
            </a:xfrm>
            <a:prstGeom prst="rect">
              <a:avLst/>
            </a:prstGeom>
          </p:spPr>
        </p:pic>
        <p:pic>
          <p:nvPicPr>
            <p:cNvPr id="20" name="Graphic 19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2646158" y="2973164"/>
              <a:ext cx="2695575" cy="1429635"/>
            </a:xfrm>
            <a:prstGeom prst="rect">
              <a:avLst/>
            </a:prstGeom>
          </p:spPr>
        </p:pic>
        <p:pic>
          <p:nvPicPr>
            <p:cNvPr id="21" name="Graphic 20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5341733" y="2973164"/>
              <a:ext cx="2695575" cy="1429635"/>
            </a:xfrm>
            <a:prstGeom prst="rect">
              <a:avLst/>
            </a:prstGeom>
          </p:spPr>
        </p:pic>
        <p:pic>
          <p:nvPicPr>
            <p:cNvPr id="22" name="Graphic 21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8058164" y="2973164"/>
              <a:ext cx="2695575" cy="1429635"/>
            </a:xfrm>
            <a:prstGeom prst="rect">
              <a:avLst/>
            </a:prstGeom>
          </p:spPr>
        </p:pic>
        <p:pic>
          <p:nvPicPr>
            <p:cNvPr id="23" name="Graphic 22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10753739" y="2973164"/>
              <a:ext cx="2695575" cy="1429635"/>
            </a:xfrm>
            <a:prstGeom prst="rect">
              <a:avLst/>
            </a:prstGeom>
          </p:spPr>
        </p:pic>
      </p:grpSp>
      <p:sp>
        <p:nvSpPr>
          <p:cNvPr id="25" name="SQUARE LINE"/>
          <p:cNvSpPr/>
          <p:nvPr/>
        </p:nvSpPr>
        <p:spPr>
          <a:xfrm>
            <a:off x="-1219200" y="224790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QUARE LINE"/>
          <p:cNvSpPr/>
          <p:nvPr/>
        </p:nvSpPr>
        <p:spPr>
          <a:xfrm>
            <a:off x="-1219200" y="138374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QUARE LINE"/>
          <p:cNvSpPr/>
          <p:nvPr/>
        </p:nvSpPr>
        <p:spPr>
          <a:xfrm>
            <a:off x="-1219200" y="2688665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PLUS PARTICLE"/>
          <p:cNvSpPr/>
          <p:nvPr/>
        </p:nvSpPr>
        <p:spPr>
          <a:xfrm>
            <a:off x="715296" y="1790700"/>
            <a:ext cx="897965" cy="897965"/>
          </a:xfrm>
          <a:prstGeom prst="mathPlus">
            <a:avLst>
              <a:gd name="adj1" fmla="val 3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LUS PARTICLE"/>
          <p:cNvSpPr/>
          <p:nvPr/>
        </p:nvSpPr>
        <p:spPr>
          <a:xfrm rot="2608603">
            <a:off x="2823753" y="4698833"/>
            <a:ext cx="677358" cy="677358"/>
          </a:xfrm>
          <a:prstGeom prst="mathPlus">
            <a:avLst>
              <a:gd name="adj1" fmla="val 8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PLUS PARTICLE"/>
          <p:cNvSpPr/>
          <p:nvPr/>
        </p:nvSpPr>
        <p:spPr>
          <a:xfrm rot="19948114">
            <a:off x="508699" y="4761578"/>
            <a:ext cx="475333" cy="475333"/>
          </a:xfrm>
          <a:prstGeom prst="mathPlus">
            <a:avLst>
              <a:gd name="adj1" fmla="val 8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PLUS PARTICLE"/>
          <p:cNvSpPr/>
          <p:nvPr/>
        </p:nvSpPr>
        <p:spPr>
          <a:xfrm rot="19948114">
            <a:off x="6547341" y="1578154"/>
            <a:ext cx="475333" cy="475333"/>
          </a:xfrm>
          <a:prstGeom prst="mathPlus">
            <a:avLst>
              <a:gd name="adj1" fmla="val 10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PLUS PARTICLE"/>
          <p:cNvSpPr/>
          <p:nvPr/>
        </p:nvSpPr>
        <p:spPr>
          <a:xfrm rot="19948114">
            <a:off x="6482914" y="4342993"/>
            <a:ext cx="475333" cy="475333"/>
          </a:xfrm>
          <a:prstGeom prst="mathPlus">
            <a:avLst>
              <a:gd name="adj1" fmla="val 79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PLUS PARTICLE"/>
          <p:cNvSpPr/>
          <p:nvPr/>
        </p:nvSpPr>
        <p:spPr>
          <a:xfrm rot="19948114">
            <a:off x="8905821" y="4658959"/>
            <a:ext cx="475333" cy="475333"/>
          </a:xfrm>
          <a:prstGeom prst="mathPlus">
            <a:avLst>
              <a:gd name="adj1" fmla="val 117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MORE ENERGETIC"/>
          <p:cNvSpPr txBox="1"/>
          <p:nvPr/>
        </p:nvSpPr>
        <p:spPr>
          <a:xfrm>
            <a:off x="1426940" y="2916385"/>
            <a:ext cx="9778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000" b="1" dirty="0">
                <a:solidFill>
                  <a:schemeClr val="bg1"/>
                </a:solidFill>
                <a:latin typeface="Montserrat" panose="02000505000000020004" pitchFamily="2" charset="0"/>
              </a:rPr>
              <a:t>MORE ENERGETIC</a:t>
            </a:r>
          </a:p>
        </p:txBody>
      </p:sp>
    </p:spTree>
    <p:extLst>
      <p:ext uri="{BB962C8B-B14F-4D97-AF65-F5344CB8AC3E}">
        <p14:creationId xmlns:p14="http://schemas.microsoft.com/office/powerpoint/2010/main" val="38241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7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PICTURE PLACEHOLDER"/>
          <p:cNvGraphicFramePr/>
          <p:nvPr>
            <p:extLst>
              <p:ext uri="{D42A27DB-BD31-4B8C-83A1-F6EECF244321}">
                <p14:modId xmlns:p14="http://schemas.microsoft.com/office/powerpoint/2010/main" val="1051450704"/>
              </p:ext>
            </p:extLst>
          </p:nvPr>
        </p:nvGraphicFramePr>
        <p:xfrm>
          <a:off x="30400" y="807744"/>
          <a:ext cx="12172950" cy="688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PICTURE PLACEHOLDER"/>
          <p:cNvGraphicFramePr/>
          <p:nvPr>
            <p:extLst>
              <p:ext uri="{D42A27DB-BD31-4B8C-83A1-F6EECF244321}">
                <p14:modId xmlns:p14="http://schemas.microsoft.com/office/powerpoint/2010/main" val="1957359493"/>
              </p:ext>
            </p:extLst>
          </p:nvPr>
        </p:nvGraphicFramePr>
        <p:xfrm>
          <a:off x="-2563488" y="1061010"/>
          <a:ext cx="8435142" cy="477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PICTURE PLACEHOLDER"/>
          <p:cNvGraphicFramePr/>
          <p:nvPr>
            <p:extLst>
              <p:ext uri="{D42A27DB-BD31-4B8C-83A1-F6EECF244321}">
                <p14:modId xmlns:p14="http://schemas.microsoft.com/office/powerpoint/2010/main" val="3952830554"/>
              </p:ext>
            </p:extLst>
          </p:nvPr>
        </p:nvGraphicFramePr>
        <p:xfrm>
          <a:off x="5871654" y="583406"/>
          <a:ext cx="12249121" cy="6932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8" name="SHAPE LIST"/>
          <p:cNvGrpSpPr/>
          <p:nvPr/>
        </p:nvGrpSpPr>
        <p:grpSpPr>
          <a:xfrm>
            <a:off x="-632491" y="2982190"/>
            <a:ext cx="13498731" cy="1429635"/>
            <a:chOff x="-49417" y="2973164"/>
            <a:chExt cx="13498731" cy="1429635"/>
          </a:xfrm>
          <a:solidFill>
            <a:schemeClr val="bg1">
              <a:alpha val="58000"/>
            </a:schemeClr>
          </a:solidFill>
        </p:grpSpPr>
        <p:pic>
          <p:nvPicPr>
            <p:cNvPr id="19" name="Graphic 18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-49417" y="2973164"/>
              <a:ext cx="2695575" cy="1429635"/>
            </a:xfrm>
            <a:prstGeom prst="rect">
              <a:avLst/>
            </a:prstGeom>
          </p:spPr>
        </p:pic>
        <p:pic>
          <p:nvPicPr>
            <p:cNvPr id="20" name="Graphic 19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2646158" y="2973164"/>
              <a:ext cx="2695575" cy="1429635"/>
            </a:xfrm>
            <a:prstGeom prst="rect">
              <a:avLst/>
            </a:prstGeom>
          </p:spPr>
        </p:pic>
        <p:pic>
          <p:nvPicPr>
            <p:cNvPr id="21" name="Graphic 20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5341733" y="2973164"/>
              <a:ext cx="2695575" cy="1429635"/>
            </a:xfrm>
            <a:prstGeom prst="rect">
              <a:avLst/>
            </a:prstGeom>
          </p:spPr>
        </p:pic>
        <p:pic>
          <p:nvPicPr>
            <p:cNvPr id="22" name="Graphic 21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8058164" y="2973164"/>
              <a:ext cx="2695575" cy="1429635"/>
            </a:xfrm>
            <a:prstGeom prst="rect">
              <a:avLst/>
            </a:prstGeom>
          </p:spPr>
        </p:pic>
        <p:pic>
          <p:nvPicPr>
            <p:cNvPr id="23" name="Graphic 22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10753739" y="2973164"/>
              <a:ext cx="2695575" cy="1429635"/>
            </a:xfrm>
            <a:prstGeom prst="rect">
              <a:avLst/>
            </a:prstGeom>
          </p:spPr>
        </p:pic>
      </p:grpSp>
      <p:sp>
        <p:nvSpPr>
          <p:cNvPr id="25" name="SQUARE LINE"/>
          <p:cNvSpPr/>
          <p:nvPr/>
        </p:nvSpPr>
        <p:spPr>
          <a:xfrm>
            <a:off x="-1219200" y="224790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QUARE LINE"/>
          <p:cNvSpPr/>
          <p:nvPr/>
        </p:nvSpPr>
        <p:spPr>
          <a:xfrm>
            <a:off x="-1219200" y="138374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QUARE LINE"/>
          <p:cNvSpPr/>
          <p:nvPr/>
        </p:nvSpPr>
        <p:spPr>
          <a:xfrm>
            <a:off x="-1219200" y="2688665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PLUS PARTICLE"/>
          <p:cNvSpPr/>
          <p:nvPr/>
        </p:nvSpPr>
        <p:spPr>
          <a:xfrm>
            <a:off x="715296" y="1790700"/>
            <a:ext cx="897965" cy="897965"/>
          </a:xfrm>
          <a:prstGeom prst="mathPlus">
            <a:avLst>
              <a:gd name="adj1" fmla="val 3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LUS PARTICLE"/>
          <p:cNvSpPr/>
          <p:nvPr/>
        </p:nvSpPr>
        <p:spPr>
          <a:xfrm rot="2608603">
            <a:off x="2823753" y="4698833"/>
            <a:ext cx="677358" cy="677358"/>
          </a:xfrm>
          <a:prstGeom prst="mathPlus">
            <a:avLst>
              <a:gd name="adj1" fmla="val 8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PLUS PARTICLE"/>
          <p:cNvSpPr/>
          <p:nvPr/>
        </p:nvSpPr>
        <p:spPr>
          <a:xfrm rot="19948114">
            <a:off x="508699" y="4761578"/>
            <a:ext cx="475333" cy="475333"/>
          </a:xfrm>
          <a:prstGeom prst="mathPlus">
            <a:avLst>
              <a:gd name="adj1" fmla="val 8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PLUS PARTICLE"/>
          <p:cNvSpPr/>
          <p:nvPr/>
        </p:nvSpPr>
        <p:spPr>
          <a:xfrm rot="19948114">
            <a:off x="6547341" y="1578154"/>
            <a:ext cx="475333" cy="475333"/>
          </a:xfrm>
          <a:prstGeom prst="mathPlus">
            <a:avLst>
              <a:gd name="adj1" fmla="val 10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PLUS PARTICLE"/>
          <p:cNvSpPr/>
          <p:nvPr/>
        </p:nvSpPr>
        <p:spPr>
          <a:xfrm rot="19948114">
            <a:off x="6482914" y="4342993"/>
            <a:ext cx="475333" cy="475333"/>
          </a:xfrm>
          <a:prstGeom prst="mathPlus">
            <a:avLst>
              <a:gd name="adj1" fmla="val 79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PLUS PARTICLE"/>
          <p:cNvSpPr/>
          <p:nvPr/>
        </p:nvSpPr>
        <p:spPr>
          <a:xfrm rot="19948114">
            <a:off x="8905821" y="4658959"/>
            <a:ext cx="475333" cy="475333"/>
          </a:xfrm>
          <a:prstGeom prst="mathPlus">
            <a:avLst>
              <a:gd name="adj1" fmla="val 117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5" name="SHAPE LIST"/>
          <p:cNvGrpSpPr/>
          <p:nvPr/>
        </p:nvGrpSpPr>
        <p:grpSpPr>
          <a:xfrm>
            <a:off x="-480091" y="3134590"/>
            <a:ext cx="13498731" cy="1429635"/>
            <a:chOff x="-49417" y="2973164"/>
            <a:chExt cx="13498731" cy="1429635"/>
          </a:xfrm>
          <a:solidFill>
            <a:schemeClr val="bg1">
              <a:alpha val="58000"/>
            </a:schemeClr>
          </a:solidFill>
        </p:grpSpPr>
        <p:pic>
          <p:nvPicPr>
            <p:cNvPr id="36" name="Graphic 35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-49417" y="2973164"/>
              <a:ext cx="2695575" cy="1429635"/>
            </a:xfrm>
            <a:prstGeom prst="rect">
              <a:avLst/>
            </a:prstGeom>
          </p:spPr>
        </p:pic>
        <p:pic>
          <p:nvPicPr>
            <p:cNvPr id="37" name="Graphic 36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2646158" y="2973164"/>
              <a:ext cx="2695575" cy="1429635"/>
            </a:xfrm>
            <a:prstGeom prst="rect">
              <a:avLst/>
            </a:prstGeom>
          </p:spPr>
        </p:pic>
        <p:pic>
          <p:nvPicPr>
            <p:cNvPr id="38" name="Graphic 37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5341733" y="2973164"/>
              <a:ext cx="2695575" cy="1429635"/>
            </a:xfrm>
            <a:prstGeom prst="rect">
              <a:avLst/>
            </a:prstGeom>
          </p:spPr>
        </p:pic>
        <p:pic>
          <p:nvPicPr>
            <p:cNvPr id="39" name="Graphic 38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8058164" y="2973164"/>
              <a:ext cx="2695575" cy="1429635"/>
            </a:xfrm>
            <a:prstGeom prst="rect">
              <a:avLst/>
            </a:prstGeom>
          </p:spPr>
        </p:pic>
        <p:pic>
          <p:nvPicPr>
            <p:cNvPr id="40" name="Graphic 39"/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b="48244"/>
            <a:stretch/>
          </p:blipFill>
          <p:spPr>
            <a:xfrm>
              <a:off x="10753739" y="2973164"/>
              <a:ext cx="2695575" cy="1429635"/>
            </a:xfrm>
            <a:prstGeom prst="rect">
              <a:avLst/>
            </a:prstGeom>
          </p:spPr>
        </p:pic>
      </p:grpSp>
      <p:sp>
        <p:nvSpPr>
          <p:cNvPr id="41" name="SQUARE LINE"/>
          <p:cNvSpPr/>
          <p:nvPr/>
        </p:nvSpPr>
        <p:spPr>
          <a:xfrm>
            <a:off x="-1066800" y="240030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SQUARE LINE"/>
          <p:cNvSpPr/>
          <p:nvPr/>
        </p:nvSpPr>
        <p:spPr>
          <a:xfrm>
            <a:off x="-1066800" y="153614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SQUARE LINE"/>
          <p:cNvSpPr/>
          <p:nvPr/>
        </p:nvSpPr>
        <p:spPr>
          <a:xfrm>
            <a:off x="-1066800" y="2841065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PLUS PARTICLE"/>
          <p:cNvSpPr/>
          <p:nvPr/>
        </p:nvSpPr>
        <p:spPr>
          <a:xfrm>
            <a:off x="867696" y="1943100"/>
            <a:ext cx="897965" cy="897965"/>
          </a:xfrm>
          <a:prstGeom prst="mathPlus">
            <a:avLst>
              <a:gd name="adj1" fmla="val 3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PLUS PARTICLE"/>
          <p:cNvSpPr/>
          <p:nvPr/>
        </p:nvSpPr>
        <p:spPr>
          <a:xfrm rot="2608603">
            <a:off x="2976153" y="4851233"/>
            <a:ext cx="677358" cy="677358"/>
          </a:xfrm>
          <a:prstGeom prst="mathPlus">
            <a:avLst>
              <a:gd name="adj1" fmla="val 8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PLUS PARTICLE"/>
          <p:cNvSpPr/>
          <p:nvPr/>
        </p:nvSpPr>
        <p:spPr>
          <a:xfrm rot="19948114">
            <a:off x="661099" y="4913978"/>
            <a:ext cx="475333" cy="475333"/>
          </a:xfrm>
          <a:prstGeom prst="mathPlus">
            <a:avLst>
              <a:gd name="adj1" fmla="val 8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PLUS PARTICLE"/>
          <p:cNvSpPr/>
          <p:nvPr/>
        </p:nvSpPr>
        <p:spPr>
          <a:xfrm rot="19948114">
            <a:off x="6699741" y="1730554"/>
            <a:ext cx="475333" cy="475333"/>
          </a:xfrm>
          <a:prstGeom prst="mathPlus">
            <a:avLst>
              <a:gd name="adj1" fmla="val 10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PLUS PARTICLE"/>
          <p:cNvSpPr/>
          <p:nvPr/>
        </p:nvSpPr>
        <p:spPr>
          <a:xfrm rot="19948114">
            <a:off x="6635314" y="4495393"/>
            <a:ext cx="475333" cy="475333"/>
          </a:xfrm>
          <a:prstGeom prst="mathPlus">
            <a:avLst>
              <a:gd name="adj1" fmla="val 79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PLUS PARTICLE"/>
          <p:cNvSpPr/>
          <p:nvPr/>
        </p:nvSpPr>
        <p:spPr>
          <a:xfrm rot="19948114">
            <a:off x="9058221" y="4811359"/>
            <a:ext cx="475333" cy="475333"/>
          </a:xfrm>
          <a:prstGeom prst="mathPlus">
            <a:avLst>
              <a:gd name="adj1" fmla="val 117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MORE ENERGETIC"/>
          <p:cNvSpPr txBox="1"/>
          <p:nvPr/>
        </p:nvSpPr>
        <p:spPr>
          <a:xfrm>
            <a:off x="-10591881" y="2614573"/>
            <a:ext cx="9778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000" b="1" dirty="0">
                <a:solidFill>
                  <a:schemeClr val="bg1"/>
                </a:solidFill>
                <a:latin typeface="Montserrat" panose="02000505000000020004" pitchFamily="2" charset="0"/>
              </a:rPr>
              <a:t>MORE ENERGETIC</a:t>
            </a:r>
          </a:p>
        </p:txBody>
      </p:sp>
      <p:sp>
        <p:nvSpPr>
          <p:cNvPr id="2" name="MASK LAYER"/>
          <p:cNvSpPr/>
          <p:nvPr/>
        </p:nvSpPr>
        <p:spPr>
          <a:xfrm>
            <a:off x="-28561" y="1150376"/>
            <a:ext cx="12220561" cy="1932059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MASK LAYER"/>
          <p:cNvSpPr/>
          <p:nvPr/>
        </p:nvSpPr>
        <p:spPr>
          <a:xfrm>
            <a:off x="-28561" y="3718400"/>
            <a:ext cx="12220561" cy="1932059"/>
          </a:xfrm>
          <a:prstGeom prst="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NO ADD IN REQUIRED"/>
          <p:cNvSpPr txBox="1"/>
          <p:nvPr/>
        </p:nvSpPr>
        <p:spPr>
          <a:xfrm>
            <a:off x="2714473" y="2614573"/>
            <a:ext cx="70246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800" dirty="0">
                <a:solidFill>
                  <a:schemeClr val="bg1"/>
                </a:solidFill>
                <a:latin typeface="Bebas Neue" panose="020B0606020202050201" pitchFamily="34" charset="0"/>
              </a:rPr>
              <a:t>NO ADD IN REQUIRED</a:t>
            </a:r>
          </a:p>
        </p:txBody>
      </p:sp>
      <p:sp>
        <p:nvSpPr>
          <p:cNvPr id="53" name="NO ADD IN REQUIRED"/>
          <p:cNvSpPr txBox="1"/>
          <p:nvPr/>
        </p:nvSpPr>
        <p:spPr>
          <a:xfrm>
            <a:off x="-2563488" y="3684528"/>
            <a:ext cx="1308723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600" dirty="0">
                <a:solidFill>
                  <a:schemeClr val="bg1"/>
                </a:solidFill>
                <a:latin typeface="Bebas Neue" panose="020B0606020202050201" pitchFamily="34" charset="0"/>
              </a:rPr>
              <a:t>NO ADD IN REQUIRED</a:t>
            </a:r>
          </a:p>
        </p:txBody>
      </p:sp>
      <p:sp>
        <p:nvSpPr>
          <p:cNvPr id="54" name="NO ADD IN REQUIRED"/>
          <p:cNvSpPr txBox="1"/>
          <p:nvPr/>
        </p:nvSpPr>
        <p:spPr>
          <a:xfrm>
            <a:off x="4156129" y="736339"/>
            <a:ext cx="1308723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600" dirty="0">
                <a:solidFill>
                  <a:schemeClr val="bg1"/>
                </a:solidFill>
                <a:latin typeface="Bebas Neue" panose="020B0606020202050201" pitchFamily="34" charset="0"/>
              </a:rPr>
              <a:t>NO ADD IN REQUIRED</a:t>
            </a:r>
          </a:p>
        </p:txBody>
      </p:sp>
      <p:grpSp>
        <p:nvGrpSpPr>
          <p:cNvPr id="59" name="SHAPE LIST"/>
          <p:cNvGrpSpPr/>
          <p:nvPr/>
        </p:nvGrpSpPr>
        <p:grpSpPr>
          <a:xfrm>
            <a:off x="6105832" y="6893720"/>
            <a:ext cx="6086168" cy="10366797"/>
            <a:chOff x="-28561" y="-20836240"/>
            <a:chExt cx="12172950" cy="20734641"/>
          </a:xfrm>
        </p:grpSpPr>
        <p:graphicFrame>
          <p:nvGraphicFramePr>
            <p:cNvPr id="60" name="Diagram 59"/>
            <p:cNvGraphicFramePr/>
            <p:nvPr>
              <p:extLst>
                <p:ext uri="{D42A27DB-BD31-4B8C-83A1-F6EECF244321}">
                  <p14:modId xmlns:p14="http://schemas.microsoft.com/office/powerpoint/2010/main" val="3283654054"/>
                </p:ext>
              </p:extLst>
            </p:nvPr>
          </p:nvGraphicFramePr>
          <p:xfrm>
            <a:off x="-28561" y="-7095736"/>
            <a:ext cx="12172950" cy="69941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9" r:lo="rId20" r:qs="rId21" r:cs="rId22"/>
            </a:graphicData>
          </a:graphic>
        </p:graphicFrame>
        <p:graphicFrame>
          <p:nvGraphicFramePr>
            <p:cNvPr id="61" name="Diagram 60"/>
            <p:cNvGraphicFramePr/>
            <p:nvPr>
              <p:extLst>
                <p:ext uri="{D42A27DB-BD31-4B8C-83A1-F6EECF244321}">
                  <p14:modId xmlns:p14="http://schemas.microsoft.com/office/powerpoint/2010/main" val="4117657839"/>
                </p:ext>
              </p:extLst>
            </p:nvPr>
          </p:nvGraphicFramePr>
          <p:xfrm>
            <a:off x="-28561" y="-1394665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4" r:lo="rId25" r:qs="rId26" r:cs="rId27"/>
            </a:graphicData>
          </a:graphic>
        </p:graphicFrame>
        <p:graphicFrame>
          <p:nvGraphicFramePr>
            <p:cNvPr id="62" name="Diagram 61"/>
            <p:cNvGraphicFramePr/>
            <p:nvPr>
              <p:extLst>
                <p:ext uri="{D42A27DB-BD31-4B8C-83A1-F6EECF244321}">
                  <p14:modId xmlns:p14="http://schemas.microsoft.com/office/powerpoint/2010/main" val="350618452"/>
                </p:ext>
              </p:extLst>
            </p:nvPr>
          </p:nvGraphicFramePr>
          <p:xfrm>
            <a:off x="-28561" y="-20836240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9" r:lo="rId30" r:qs="rId31" r:cs="rId32"/>
            </a:graphicData>
          </a:graphic>
        </p:graphicFrame>
      </p:grpSp>
      <p:grpSp>
        <p:nvGrpSpPr>
          <p:cNvPr id="55" name="SHAPE LIST"/>
          <p:cNvGrpSpPr/>
          <p:nvPr/>
        </p:nvGrpSpPr>
        <p:grpSpPr>
          <a:xfrm>
            <a:off x="-28561" y="-9763432"/>
            <a:ext cx="6134393" cy="10448941"/>
            <a:chOff x="-28561" y="-20836240"/>
            <a:chExt cx="12172950" cy="20734643"/>
          </a:xfrm>
        </p:grpSpPr>
        <p:graphicFrame>
          <p:nvGraphicFramePr>
            <p:cNvPr id="56" name="Diagram 55"/>
            <p:cNvGraphicFramePr/>
            <p:nvPr>
              <p:extLst>
                <p:ext uri="{D42A27DB-BD31-4B8C-83A1-F6EECF244321}">
                  <p14:modId xmlns:p14="http://schemas.microsoft.com/office/powerpoint/2010/main" val="109179643"/>
                </p:ext>
              </p:extLst>
            </p:nvPr>
          </p:nvGraphicFramePr>
          <p:xfrm>
            <a:off x="-28561" y="-7111224"/>
            <a:ext cx="12172950" cy="700962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4" r:lo="rId35" r:qs="rId36" r:cs="rId37"/>
            </a:graphicData>
          </a:graphic>
        </p:graphicFrame>
        <p:graphicFrame>
          <p:nvGraphicFramePr>
            <p:cNvPr id="57" name="Diagram 56"/>
            <p:cNvGraphicFramePr/>
            <p:nvPr>
              <p:extLst>
                <p:ext uri="{D42A27DB-BD31-4B8C-83A1-F6EECF244321}">
                  <p14:modId xmlns:p14="http://schemas.microsoft.com/office/powerpoint/2010/main" val="3174531901"/>
                </p:ext>
              </p:extLst>
            </p:nvPr>
          </p:nvGraphicFramePr>
          <p:xfrm>
            <a:off x="-28561" y="-1394665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9" r:lo="rId40" r:qs="rId41" r:cs="rId42"/>
            </a:graphicData>
          </a:graphic>
        </p:graphicFrame>
        <p:graphicFrame>
          <p:nvGraphicFramePr>
            <p:cNvPr id="58" name="Diagram 57"/>
            <p:cNvGraphicFramePr/>
            <p:nvPr>
              <p:extLst>
                <p:ext uri="{D42A27DB-BD31-4B8C-83A1-F6EECF244321}">
                  <p14:modId xmlns:p14="http://schemas.microsoft.com/office/powerpoint/2010/main" val="2777645220"/>
                </p:ext>
              </p:extLst>
            </p:nvPr>
          </p:nvGraphicFramePr>
          <p:xfrm>
            <a:off x="-28561" y="-20836240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4" r:lo="rId45" r:qs="rId46" r:cs="rId47"/>
            </a:graphicData>
          </a:graphic>
        </p:graphicFrame>
      </p:grpSp>
      <p:grpSp>
        <p:nvGrpSpPr>
          <p:cNvPr id="63" name="SHAPE LIST"/>
          <p:cNvGrpSpPr/>
          <p:nvPr/>
        </p:nvGrpSpPr>
        <p:grpSpPr>
          <a:xfrm>
            <a:off x="12308144" y="4133"/>
            <a:ext cx="36346582" cy="6889587"/>
            <a:chOff x="12231944" y="4133"/>
            <a:chExt cx="36346582" cy="6889587"/>
          </a:xfrm>
        </p:grpSpPr>
        <p:graphicFrame>
          <p:nvGraphicFramePr>
            <p:cNvPr id="64" name="Diagram 63"/>
            <p:cNvGraphicFramePr/>
            <p:nvPr>
              <p:extLst>
                <p:ext uri="{D42A27DB-BD31-4B8C-83A1-F6EECF244321}">
                  <p14:modId xmlns:p14="http://schemas.microsoft.com/office/powerpoint/2010/main" val="2904260320"/>
                </p:ext>
              </p:extLst>
            </p:nvPr>
          </p:nvGraphicFramePr>
          <p:xfrm>
            <a:off x="12231944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9" r:lo="rId50" r:qs="rId51" r:cs="rId52"/>
            </a:graphicData>
          </a:graphic>
        </p:graphicFrame>
        <p:graphicFrame>
          <p:nvGraphicFramePr>
            <p:cNvPr id="65" name="Diagram 64"/>
            <p:cNvGraphicFramePr/>
            <p:nvPr>
              <p:extLst>
                <p:ext uri="{D42A27DB-BD31-4B8C-83A1-F6EECF244321}">
                  <p14:modId xmlns:p14="http://schemas.microsoft.com/office/powerpoint/2010/main" val="682749953"/>
                </p:ext>
              </p:extLst>
            </p:nvPr>
          </p:nvGraphicFramePr>
          <p:xfrm>
            <a:off x="24315176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4" r:lo="rId55" r:qs="rId56" r:cs="rId57"/>
            </a:graphicData>
          </a:graphic>
        </p:graphicFrame>
        <p:graphicFrame>
          <p:nvGraphicFramePr>
            <p:cNvPr id="66" name="Diagram 65"/>
            <p:cNvGraphicFramePr/>
            <p:nvPr>
              <p:extLst>
                <p:ext uri="{D42A27DB-BD31-4B8C-83A1-F6EECF244321}">
                  <p14:modId xmlns:p14="http://schemas.microsoft.com/office/powerpoint/2010/main" val="3254318961"/>
                </p:ext>
              </p:extLst>
            </p:nvPr>
          </p:nvGraphicFramePr>
          <p:xfrm>
            <a:off x="36405576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9" r:lo="rId60" r:qs="rId61" r:cs="rId62"/>
            </a:graphicData>
          </a:graphic>
        </p:graphicFrame>
      </p:grpSp>
      <p:sp>
        <p:nvSpPr>
          <p:cNvPr id="15" name="BLACK SHAPE"/>
          <p:cNvSpPr/>
          <p:nvPr/>
        </p:nvSpPr>
        <p:spPr>
          <a:xfrm>
            <a:off x="-28561" y="-35719"/>
            <a:ext cx="12249121" cy="1238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LACK SHAPE"/>
          <p:cNvSpPr/>
          <p:nvPr/>
        </p:nvSpPr>
        <p:spPr>
          <a:xfrm>
            <a:off x="0" y="5693570"/>
            <a:ext cx="12220560" cy="1200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098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-0.48398 7.40741E-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3">
                                            <p:graphicEl>
                                              <a:dgm id="{9A038AA1-9821-4B9F-B22A-9F969323C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0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-0.48398 7.40741E-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3">
                                            <p:graphicEl>
                                              <a:dgm id="{33B3B65C-74CB-4593-869A-DF9FF44FB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06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4" dur="2500" fill="hold"/>
                                        <p:tgtEl>
                                          <p:spTgt spid="13">
                                            <p:graphicEl>
                                              <a:dgm id="{9A038AA1-9821-4B9F-B22A-9F969323C6B0}"/>
                                            </p:graphicEl>
                                          </p:spTgt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6" dur="2500" fill="hold"/>
                                        <p:tgtEl>
                                          <p:spTgt spid="13">
                                            <p:graphicEl>
                                              <a:dgm id="{33B3B65C-74CB-4593-869A-DF9FF44FB756}"/>
                                            </p:graphicEl>
                                          </p:spTgt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-4.44444E-6 L 1.25E-6 1.16482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2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4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6.25E-7 -1.11111E-6 L -6.25E-7 -1.2581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91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08333E-7 7.40741E-7 L -2.49622 7.40741E-7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1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decel="10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2.49857 -0.00023 L -1.99466 7.40741E-7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95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3" nodeType="withEffect">
                                  <p:stCondLst>
                                    <p:cond delay="19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0" presetClass="entr" presetSubtype="0" repeatCount="3000" decel="100000" fill="hold" grpId="4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13" grpId="0" uiExpand="1">
        <p:bldSub>
          <a:bldDgm/>
        </p:bldSub>
      </p:bldGraphic>
      <p:bldGraphic spid="13" grpId="1" uiExpand="1">
        <p:bldSub>
          <a:bldDgm/>
        </p:bldSub>
      </p:bldGraphic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2" grpId="0" animBg="1"/>
      <p:bldP spid="2" grpId="1" animBg="1"/>
      <p:bldP spid="51" grpId="0" animBg="1"/>
      <p:bldP spid="51" grpId="1" animBg="1"/>
      <p:bldP spid="52" grpId="0"/>
      <p:bldP spid="52" grpId="2"/>
      <p:bldP spid="52" grpId="3"/>
      <p:bldP spid="52" grpId="4"/>
      <p:bldP spid="53" grpId="0"/>
      <p:bldP spid="53" grpId="1"/>
      <p:bldP spid="54" grpId="0"/>
      <p:bldP spid="5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GLASS SHAPE"/>
          <p:cNvGraphicFramePr/>
          <p:nvPr>
            <p:extLst>
              <p:ext uri="{D42A27DB-BD31-4B8C-83A1-F6EECF244321}">
                <p14:modId xmlns:p14="http://schemas.microsoft.com/office/powerpoint/2010/main" val="760418964"/>
              </p:ext>
            </p:extLst>
          </p:nvPr>
        </p:nvGraphicFramePr>
        <p:xfrm>
          <a:off x="72481" y="4138"/>
          <a:ext cx="12172950" cy="688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HALF TONE"/>
          <p:cNvGrpSpPr/>
          <p:nvPr/>
        </p:nvGrpSpPr>
        <p:grpSpPr>
          <a:xfrm>
            <a:off x="-632491" y="2982190"/>
            <a:ext cx="13498731" cy="1429635"/>
            <a:chOff x="-49417" y="2973164"/>
            <a:chExt cx="13498731" cy="1429635"/>
          </a:xfrm>
          <a:solidFill>
            <a:schemeClr val="bg1">
              <a:alpha val="58000"/>
            </a:schemeClr>
          </a:solidFill>
        </p:grpSpPr>
        <p:pic>
          <p:nvPicPr>
            <p:cNvPr id="8" name="Graphic 7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-49417" y="2973164"/>
              <a:ext cx="2695575" cy="1429635"/>
            </a:xfrm>
            <a:prstGeom prst="rect">
              <a:avLst/>
            </a:prstGeom>
          </p:spPr>
        </p:pic>
        <p:pic>
          <p:nvPicPr>
            <p:cNvPr id="9" name="Graphic 8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2646158" y="2973164"/>
              <a:ext cx="2695575" cy="1429635"/>
            </a:xfrm>
            <a:prstGeom prst="rect">
              <a:avLst/>
            </a:prstGeom>
          </p:spPr>
        </p:pic>
        <p:pic>
          <p:nvPicPr>
            <p:cNvPr id="10" name="Graphic 9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5341733" y="2973164"/>
              <a:ext cx="2695575" cy="1429635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8058164" y="2973164"/>
              <a:ext cx="2695575" cy="1429635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b="48244"/>
            <a:stretch/>
          </p:blipFill>
          <p:spPr>
            <a:xfrm>
              <a:off x="10753739" y="2973164"/>
              <a:ext cx="2695575" cy="1429635"/>
            </a:xfrm>
            <a:prstGeom prst="rect">
              <a:avLst/>
            </a:prstGeom>
          </p:spPr>
        </p:pic>
      </p:grpSp>
      <p:sp>
        <p:nvSpPr>
          <p:cNvPr id="17" name="SQUARE LINE"/>
          <p:cNvSpPr/>
          <p:nvPr/>
        </p:nvSpPr>
        <p:spPr>
          <a:xfrm>
            <a:off x="-1219200" y="224790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QUARE LINE"/>
          <p:cNvSpPr/>
          <p:nvPr/>
        </p:nvSpPr>
        <p:spPr>
          <a:xfrm>
            <a:off x="-1219200" y="1383740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QUARE LINE"/>
          <p:cNvSpPr/>
          <p:nvPr/>
        </p:nvSpPr>
        <p:spPr>
          <a:xfrm>
            <a:off x="-1219200" y="2688665"/>
            <a:ext cx="14839950" cy="2800350"/>
          </a:xfrm>
          <a:prstGeom prst="rect">
            <a:avLst/>
          </a:prstGeom>
          <a:noFill/>
          <a:ln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PLUS PARTICLE"/>
          <p:cNvSpPr/>
          <p:nvPr/>
        </p:nvSpPr>
        <p:spPr>
          <a:xfrm>
            <a:off x="715296" y="1790700"/>
            <a:ext cx="897965" cy="897965"/>
          </a:xfrm>
          <a:prstGeom prst="mathPlus">
            <a:avLst>
              <a:gd name="adj1" fmla="val 3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PLUS PARTICLE"/>
          <p:cNvSpPr/>
          <p:nvPr/>
        </p:nvSpPr>
        <p:spPr>
          <a:xfrm rot="2608603">
            <a:off x="2823753" y="4698833"/>
            <a:ext cx="677358" cy="677358"/>
          </a:xfrm>
          <a:prstGeom prst="mathPlus">
            <a:avLst>
              <a:gd name="adj1" fmla="val 8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PLUS PARTICLE"/>
          <p:cNvSpPr/>
          <p:nvPr/>
        </p:nvSpPr>
        <p:spPr>
          <a:xfrm rot="19948114">
            <a:off x="508699" y="4761578"/>
            <a:ext cx="475333" cy="475333"/>
          </a:xfrm>
          <a:prstGeom prst="mathPlus">
            <a:avLst>
              <a:gd name="adj1" fmla="val 8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PLUS PARTICLE"/>
          <p:cNvSpPr/>
          <p:nvPr/>
        </p:nvSpPr>
        <p:spPr>
          <a:xfrm rot="19948114">
            <a:off x="6547341" y="1578154"/>
            <a:ext cx="475333" cy="475333"/>
          </a:xfrm>
          <a:prstGeom prst="mathPlus">
            <a:avLst>
              <a:gd name="adj1" fmla="val 10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PLUS PARTICLE"/>
          <p:cNvSpPr/>
          <p:nvPr/>
        </p:nvSpPr>
        <p:spPr>
          <a:xfrm rot="19948114">
            <a:off x="6482914" y="4342993"/>
            <a:ext cx="475333" cy="475333"/>
          </a:xfrm>
          <a:prstGeom prst="mathPlus">
            <a:avLst>
              <a:gd name="adj1" fmla="val 79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LUS PARTICLE"/>
          <p:cNvSpPr/>
          <p:nvPr/>
        </p:nvSpPr>
        <p:spPr>
          <a:xfrm rot="19948114">
            <a:off x="8905821" y="4658959"/>
            <a:ext cx="475333" cy="475333"/>
          </a:xfrm>
          <a:prstGeom prst="mathPlus">
            <a:avLst>
              <a:gd name="adj1" fmla="val 117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" name="GLASS SHAPE"/>
          <p:cNvSpPr/>
          <p:nvPr/>
        </p:nvSpPr>
        <p:spPr>
          <a:xfrm>
            <a:off x="0" y="1202531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7" name="GLASS SHAPE"/>
          <p:cNvSpPr/>
          <p:nvPr/>
        </p:nvSpPr>
        <p:spPr>
          <a:xfrm>
            <a:off x="0" y="2381250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8" name="GLASS SHAPE"/>
          <p:cNvSpPr/>
          <p:nvPr/>
        </p:nvSpPr>
        <p:spPr>
          <a:xfrm>
            <a:off x="0" y="3523709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9" name="GLASS SHAPE"/>
          <p:cNvSpPr/>
          <p:nvPr/>
        </p:nvSpPr>
        <p:spPr>
          <a:xfrm>
            <a:off x="0" y="4532336"/>
            <a:ext cx="12192000" cy="1178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8" name="MIAN TEXT"/>
          <p:cNvGrpSpPr/>
          <p:nvPr/>
        </p:nvGrpSpPr>
        <p:grpSpPr>
          <a:xfrm>
            <a:off x="3383284" y="2709281"/>
            <a:ext cx="5960604" cy="1207549"/>
            <a:chOff x="893677" y="3751137"/>
            <a:chExt cx="5960604" cy="1207549"/>
          </a:xfrm>
        </p:grpSpPr>
        <p:sp>
          <p:nvSpPr>
            <p:cNvPr id="4" name="Frame 3"/>
            <p:cNvSpPr/>
            <p:nvPr/>
          </p:nvSpPr>
          <p:spPr>
            <a:xfrm>
              <a:off x="893677" y="3751137"/>
              <a:ext cx="5960604" cy="1207549"/>
            </a:xfrm>
            <a:prstGeom prst="frame">
              <a:avLst>
                <a:gd name="adj1" fmla="val 76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77058" y="3907978"/>
              <a:ext cx="55608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5400" b="1" spc="600" dirty="0">
                  <a:solidFill>
                    <a:schemeClr val="bg1"/>
                  </a:solidFill>
                  <a:latin typeface="Lato" panose="020F0502020204030203" pitchFamily="34" charset="0"/>
                </a:rPr>
                <a:t>EASY</a:t>
              </a:r>
              <a:r>
                <a:rPr lang="id-ID" sz="5400" spc="600" dirty="0">
                  <a:solidFill>
                    <a:schemeClr val="bg1"/>
                  </a:solidFill>
                  <a:latin typeface="Lato" panose="020F0502020204030203" pitchFamily="34" charset="0"/>
                </a:rPr>
                <a:t> TO EDIT</a:t>
              </a:r>
            </a:p>
          </p:txBody>
        </p:sp>
      </p:grpSp>
      <p:grpSp>
        <p:nvGrpSpPr>
          <p:cNvPr id="47" name="SECOND TEXT"/>
          <p:cNvGrpSpPr/>
          <p:nvPr/>
        </p:nvGrpSpPr>
        <p:grpSpPr>
          <a:xfrm>
            <a:off x="3383285" y="4002434"/>
            <a:ext cx="5960604" cy="586250"/>
            <a:chOff x="893678" y="5044290"/>
            <a:chExt cx="5960604" cy="586250"/>
          </a:xfrm>
        </p:grpSpPr>
        <p:sp>
          <p:nvSpPr>
            <p:cNvPr id="6" name="TextBox 5"/>
            <p:cNvSpPr txBox="1"/>
            <p:nvPr/>
          </p:nvSpPr>
          <p:spPr>
            <a:xfrm>
              <a:off x="893678" y="5044290"/>
              <a:ext cx="5960604" cy="52322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id-ID" sz="2800" spc="3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273042" y="5045765"/>
              <a:ext cx="52018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3200" spc="3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MODERN  LAYOUT AND TEMPLATE</a:t>
              </a:r>
            </a:p>
          </p:txBody>
        </p:sp>
      </p:grpSp>
      <p:sp>
        <p:nvSpPr>
          <p:cNvPr id="49" name="SQUARE LINE"/>
          <p:cNvSpPr/>
          <p:nvPr/>
        </p:nvSpPr>
        <p:spPr>
          <a:xfrm>
            <a:off x="3138070" y="2566219"/>
            <a:ext cx="6400800" cy="211241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2" name="SHAPE LIST"/>
          <p:cNvGrpSpPr/>
          <p:nvPr/>
        </p:nvGrpSpPr>
        <p:grpSpPr>
          <a:xfrm>
            <a:off x="-36768725" y="4133"/>
            <a:ext cx="36525088" cy="6889587"/>
            <a:chOff x="12143156" y="4133"/>
            <a:chExt cx="36525088" cy="6889587"/>
          </a:xfrm>
        </p:grpSpPr>
        <p:graphicFrame>
          <p:nvGraphicFramePr>
            <p:cNvPr id="43" name="Diagram 42"/>
            <p:cNvGraphicFramePr/>
            <p:nvPr>
              <p:extLst>
                <p:ext uri="{D42A27DB-BD31-4B8C-83A1-F6EECF244321}">
                  <p14:modId xmlns:p14="http://schemas.microsoft.com/office/powerpoint/2010/main" val="842689517"/>
                </p:ext>
              </p:extLst>
            </p:nvPr>
          </p:nvGraphicFramePr>
          <p:xfrm>
            <a:off x="12143156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graphicFrame>
          <p:nvGraphicFramePr>
            <p:cNvPr id="44" name="Diagram 43"/>
            <p:cNvGraphicFramePr/>
            <p:nvPr>
              <p:extLst>
                <p:ext uri="{D42A27DB-BD31-4B8C-83A1-F6EECF244321}">
                  <p14:modId xmlns:p14="http://schemas.microsoft.com/office/powerpoint/2010/main" val="2742207207"/>
                </p:ext>
              </p:extLst>
            </p:nvPr>
          </p:nvGraphicFramePr>
          <p:xfrm>
            <a:off x="24315176" y="4133"/>
            <a:ext cx="12169901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5" r:lo="rId16" r:qs="rId17" r:cs="rId18"/>
            </a:graphicData>
          </a:graphic>
        </p:graphicFrame>
        <p:graphicFrame>
          <p:nvGraphicFramePr>
            <p:cNvPr id="45" name="Diagram 44"/>
            <p:cNvGraphicFramePr/>
            <p:nvPr>
              <p:extLst>
                <p:ext uri="{D42A27DB-BD31-4B8C-83A1-F6EECF244321}">
                  <p14:modId xmlns:p14="http://schemas.microsoft.com/office/powerpoint/2010/main" val="3647015030"/>
                </p:ext>
              </p:extLst>
            </p:nvPr>
          </p:nvGraphicFramePr>
          <p:xfrm>
            <a:off x="36495294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0" r:lo="rId21" r:qs="rId22" r:cs="rId23"/>
            </a:graphicData>
          </a:graphic>
        </p:graphicFrame>
      </p:grpSp>
      <p:sp>
        <p:nvSpPr>
          <p:cNvPr id="15" name="BLACK SHAPE"/>
          <p:cNvSpPr/>
          <p:nvPr/>
        </p:nvSpPr>
        <p:spPr>
          <a:xfrm>
            <a:off x="-28561" y="-35719"/>
            <a:ext cx="12249121" cy="1238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LACK SHAPE"/>
          <p:cNvSpPr/>
          <p:nvPr/>
        </p:nvSpPr>
        <p:spPr>
          <a:xfrm>
            <a:off x="0" y="5693570"/>
            <a:ext cx="12220560" cy="1200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60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6" dur="24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35" presetClass="path" presetSubtype="0" de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.03486 7.40741E-7 L 2.35204 7.40741E-7 " pathEditMode="fixed" rAng="0" ptsTypes="AA">
                                      <p:cBhvr>
                                        <p:cTn id="7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859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2.35208 7.40741E-7 L 2.01784 7.40741E-7 " pathEditMode="fixed" rAng="0" ptsTypes="AA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19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xit" presetSubtype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3" dur="1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>
        <p:bldAsOne/>
      </p:bldGraphic>
      <p:bldGraphic spid="40" grpId="1">
        <p:bldAsOne/>
      </p:bldGraphic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" grpId="0" animBg="1"/>
      <p:bldP spid="2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9" grpId="0" animBg="1"/>
      <p:bldP spid="4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66</Words>
  <Application>Microsoft Office PowerPoint</Application>
  <PresentationFormat>Widescreen</PresentationFormat>
  <Paragraphs>23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Bebas Neue</vt:lpstr>
      <vt:lpstr>Calibri</vt:lpstr>
      <vt:lpstr>Calibri Light</vt:lpstr>
      <vt:lpstr>Lato</vt:lpstr>
      <vt:lpstr>Montserrat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88</cp:revision>
  <dcterms:created xsi:type="dcterms:W3CDTF">2017-05-15T05:54:37Z</dcterms:created>
  <dcterms:modified xsi:type="dcterms:W3CDTF">2017-08-16T11:53:48Z</dcterms:modified>
</cp:coreProperties>
</file>